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FC054"/>
    <a:srgbClr val="1DAD57"/>
    <a:srgbClr val="25BDAD"/>
    <a:srgbClr val="69CEF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83" autoAdjust="0"/>
    <p:restoredTop sz="95890" autoAdjust="0"/>
  </p:normalViewPr>
  <p:slideViewPr>
    <p:cSldViewPr snapToGrid="0">
      <p:cViewPr varScale="1">
        <p:scale>
          <a:sx n="109" d="100"/>
          <a:sy n="109" d="100"/>
        </p:scale>
        <p:origin x="720" y="184"/>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68" d="100"/>
          <a:sy n="68" d="100"/>
        </p:scale>
        <p:origin x="3408"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iagrams/_rels/data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7.svg"/><Relationship Id="rId5" Type="http://schemas.openxmlformats.org/officeDocument/2006/relationships/image" Target="../media/image6.png"/><Relationship Id="rId4" Type="http://schemas.openxmlformats.org/officeDocument/2006/relationships/image" Target="../media/image5.svg"/></Relationships>
</file>

<file path=ppt/diagrams/_rels/drawing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7.svg"/><Relationship Id="rId5" Type="http://schemas.openxmlformats.org/officeDocument/2006/relationships/image" Target="../media/image6.png"/><Relationship Id="rId4" Type="http://schemas.openxmlformats.org/officeDocument/2006/relationships/image" Target="../media/image5.svg"/></Relationships>
</file>

<file path=ppt/diagrams/colors1.xml><?xml version="1.0" encoding="utf-8"?>
<dgm:colorsDef xmlns:dgm="http://schemas.openxmlformats.org/drawingml/2006/diagram" xmlns:a="http://schemas.openxmlformats.org/drawingml/2006/main" uniqueId="urn:microsoft.com/office/officeart/2005/8/colors/accent4_2">
  <dgm:title val=""/>
  <dgm:desc val=""/>
  <dgm:catLst>
    <dgm:cat type="accent4" pri="11200"/>
  </dgm:catLst>
  <dgm:styleLbl name="node0">
    <dgm:fillClrLst meth="repeat">
      <a:schemeClr val="accent4"/>
    </dgm:fillClrLst>
    <dgm:linClrLst meth="repeat">
      <a:schemeClr val="lt1"/>
    </dgm:linClrLst>
    <dgm:effectClrLst/>
    <dgm:txLinClrLst/>
    <dgm:txFillClrLst/>
    <dgm:txEffectClrLst/>
  </dgm:styleLbl>
  <dgm:styleLbl name="node1">
    <dgm:fillClrLst meth="repeat">
      <a:schemeClr val="accent4"/>
    </dgm:fillClrLst>
    <dgm:linClrLst meth="repeat">
      <a:schemeClr val="lt1"/>
    </dgm:linClrLst>
    <dgm:effectClrLst/>
    <dgm:txLinClrLst/>
    <dgm:txFillClrLst/>
    <dgm:txEffectClrLst/>
  </dgm:styleLbl>
  <dgm:styleLbl name="alignNode1">
    <dgm:fillClrLst meth="repeat">
      <a:schemeClr val="accent4"/>
    </dgm:fillClrLst>
    <dgm:linClrLst meth="repeat">
      <a:schemeClr val="accent4"/>
    </dgm:linClrLst>
    <dgm:effectClrLst/>
    <dgm:txLinClrLst/>
    <dgm:txFillClrLst/>
    <dgm:txEffectClrLst/>
  </dgm:styleLbl>
  <dgm:styleLbl name="lnNode1">
    <dgm:fillClrLst meth="repeat">
      <a:schemeClr val="accent4"/>
    </dgm:fillClrLst>
    <dgm:linClrLst meth="repeat">
      <a:schemeClr val="lt1"/>
    </dgm:linClrLst>
    <dgm:effectClrLst/>
    <dgm:txLinClrLst/>
    <dgm:txFillClrLst/>
    <dgm:txEffectClrLst/>
  </dgm:styleLbl>
  <dgm:styleLbl name="vennNode1">
    <dgm:fillClrLst meth="repeat">
      <a:schemeClr val="accent4">
        <a:alpha val="50000"/>
      </a:schemeClr>
    </dgm:fillClrLst>
    <dgm:linClrLst meth="repeat">
      <a:schemeClr val="lt1"/>
    </dgm:linClrLst>
    <dgm:effectClrLst/>
    <dgm:txLinClrLst/>
    <dgm:txFillClrLst/>
    <dgm:txEffectClrLst/>
  </dgm:styleLbl>
  <dgm:styleLbl name="node2">
    <dgm:fillClrLst meth="repeat">
      <a:schemeClr val="accent4"/>
    </dgm:fillClrLst>
    <dgm:linClrLst meth="repeat">
      <a:schemeClr val="lt1"/>
    </dgm:linClrLst>
    <dgm:effectClrLst/>
    <dgm:txLinClrLst/>
    <dgm:txFillClrLst/>
    <dgm:txEffectClrLst/>
  </dgm:styleLbl>
  <dgm:styleLbl name="node3">
    <dgm:fillClrLst meth="repeat">
      <a:schemeClr val="accent4"/>
    </dgm:fillClrLst>
    <dgm:linClrLst meth="repeat">
      <a:schemeClr val="lt1"/>
    </dgm:linClrLst>
    <dgm:effectClrLst/>
    <dgm:txLinClrLst/>
    <dgm:txFillClrLst/>
    <dgm:txEffectClrLst/>
  </dgm:styleLbl>
  <dgm:styleLbl name="node4">
    <dgm:fillClrLst meth="repeat">
      <a:schemeClr val="accent4"/>
    </dgm:fillClrLst>
    <dgm:linClrLst meth="repeat">
      <a:schemeClr val="lt1"/>
    </dgm:linClrLst>
    <dgm:effectClrLst/>
    <dgm:txLinClrLst/>
    <dgm:txFillClrLst/>
    <dgm:txEffectClrLst/>
  </dgm:styleLbl>
  <dgm:styleLbl name="f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dgm:linClrLst>
    <dgm:effectClrLst/>
    <dgm:txLinClrLst/>
    <dgm:txFillClrLst/>
    <dgm:txEffectClrLst/>
  </dgm:styleLbl>
  <dgm:styleLbl name="asst1">
    <dgm:fillClrLst meth="repeat">
      <a:schemeClr val="accent4"/>
    </dgm:fillClrLst>
    <dgm:linClrLst meth="repeat">
      <a:schemeClr val="lt1"/>
    </dgm:linClrLst>
    <dgm:effectClrLst/>
    <dgm:txLinClrLst/>
    <dgm:txFillClrLst/>
    <dgm:txEffectClrLst/>
  </dgm:styleLbl>
  <dgm:styleLbl name="asst2">
    <dgm:fillClrLst meth="repeat">
      <a:schemeClr val="accent4"/>
    </dgm:fillClrLst>
    <dgm:linClrLst meth="repeat">
      <a:schemeClr val="lt1"/>
    </dgm:linClrLst>
    <dgm:effectClrLst/>
    <dgm:txLinClrLst/>
    <dgm:txFillClrLst/>
    <dgm:txEffectClrLst/>
  </dgm:styleLbl>
  <dgm:styleLbl name="asst3">
    <dgm:fillClrLst meth="repeat">
      <a:schemeClr val="accent4"/>
    </dgm:fillClrLst>
    <dgm:linClrLst meth="repeat">
      <a:schemeClr val="lt1"/>
    </dgm:linClrLst>
    <dgm:effectClrLst/>
    <dgm:txLinClrLst/>
    <dgm:txFillClrLst/>
    <dgm:txEffectClrLst/>
  </dgm:styleLbl>
  <dgm:styleLbl name="asst4">
    <dgm:fillClrLst meth="repeat">
      <a:schemeClr val="accent4"/>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dgm:fillClrLst>
    <dgm:linClrLst meth="repeat">
      <a:schemeClr val="accent4"/>
    </dgm:linClrLst>
    <dgm:effectClrLst/>
    <dgm:txLinClrLst/>
    <dgm:txFillClrLst meth="repeat">
      <a:schemeClr val="lt1"/>
    </dgm:txFillClrLst>
    <dgm:txEffectClrLst/>
  </dgm:styleLbl>
  <dgm:styleLbl name="parChTrans2D3">
    <dgm:fillClrLst meth="repeat">
      <a:schemeClr val="accent4"/>
    </dgm:fillClrLst>
    <dgm:linClrLst meth="repeat">
      <a:schemeClr val="accent4"/>
    </dgm:linClrLst>
    <dgm:effectClrLst/>
    <dgm:txLinClrLst/>
    <dgm:txFillClrLst meth="repeat">
      <a:schemeClr val="lt1"/>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B6F7F98-9AA9-4B09-A256-D10DC7ECA548}" type="doc">
      <dgm:prSet loTypeId="urn:microsoft.com/office/officeart/2018/2/layout/IconVerticalSolidList" loCatId="icon" qsTypeId="urn:microsoft.com/office/officeart/2005/8/quickstyle/simple1" qsCatId="simple" csTypeId="urn:microsoft.com/office/officeart/2005/8/colors/accent4_2" csCatId="accent4" phldr="1"/>
      <dgm:spPr/>
      <dgm:t>
        <a:bodyPr/>
        <a:lstStyle/>
        <a:p>
          <a:endParaRPr lang="en-US"/>
        </a:p>
      </dgm:t>
    </dgm:pt>
    <dgm:pt modelId="{9DB8F1E7-5DF3-49AB-A888-DF95C8641223}">
      <dgm:prSet custT="1"/>
      <dgm:spPr/>
      <dgm:t>
        <a:bodyPr/>
        <a:lstStyle/>
        <a:p>
          <a:pPr>
            <a:lnSpc>
              <a:spcPct val="100000"/>
            </a:lnSpc>
          </a:pPr>
          <a:r>
            <a:rPr lang="en-US" sz="1800" dirty="0">
              <a:latin typeface="Museo Sans 500" panose="02000000000000000000" pitchFamily="2" charset="77"/>
            </a:rPr>
            <a:t>Transition reports are one of the most important and useful tools an executive member can receive at the beginning of their term. Writing a transition report can appear daunting but it doesn’t have to be! This guide will hopefully help you write a good transition report for your successor.</a:t>
          </a:r>
        </a:p>
      </dgm:t>
    </dgm:pt>
    <dgm:pt modelId="{78421376-6FF4-4D4E-9943-9682F03B2E85}" type="parTrans" cxnId="{B5B22272-5B21-42A4-BC06-56051B15DFEC}">
      <dgm:prSet/>
      <dgm:spPr/>
      <dgm:t>
        <a:bodyPr/>
        <a:lstStyle/>
        <a:p>
          <a:endParaRPr lang="en-US"/>
        </a:p>
      </dgm:t>
    </dgm:pt>
    <dgm:pt modelId="{F3D8A5AC-450E-424C-A34E-1CFBEF36B3A7}" type="sibTrans" cxnId="{B5B22272-5B21-42A4-BC06-56051B15DFEC}">
      <dgm:prSet/>
      <dgm:spPr/>
      <dgm:t>
        <a:bodyPr/>
        <a:lstStyle/>
        <a:p>
          <a:endParaRPr lang="en-US"/>
        </a:p>
      </dgm:t>
    </dgm:pt>
    <dgm:pt modelId="{FEE627EA-7FD8-49AE-A501-299B6AC42A50}">
      <dgm:prSet custT="1"/>
      <dgm:spPr/>
      <dgm:t>
        <a:bodyPr/>
        <a:lstStyle/>
        <a:p>
          <a:pPr>
            <a:lnSpc>
              <a:spcPct val="100000"/>
            </a:lnSpc>
          </a:pPr>
          <a:r>
            <a:rPr lang="en-US" sz="1600" dirty="0">
              <a:latin typeface="Museo Sans 500" panose="02000000000000000000" pitchFamily="2" charset="77"/>
            </a:rPr>
            <a:t>Executive reports are a guide, passed from predecessor to successor, that gives people the knowledge and advice they need to be good executives. Transition reports include information about anything from regular tasks to issues someone faced while in office and how they attempted to solve them.</a:t>
          </a:r>
        </a:p>
      </dgm:t>
    </dgm:pt>
    <dgm:pt modelId="{7373ADC8-4C9F-45B9-BA21-C22A6325B037}" type="parTrans" cxnId="{5533DF23-63A4-4726-91B1-60141D4C28D5}">
      <dgm:prSet/>
      <dgm:spPr/>
      <dgm:t>
        <a:bodyPr/>
        <a:lstStyle/>
        <a:p>
          <a:endParaRPr lang="en-US"/>
        </a:p>
      </dgm:t>
    </dgm:pt>
    <dgm:pt modelId="{EE6B5675-EE03-49C6-8C3F-D3205A6AC4BB}" type="sibTrans" cxnId="{5533DF23-63A4-4726-91B1-60141D4C28D5}">
      <dgm:prSet/>
      <dgm:spPr/>
      <dgm:t>
        <a:bodyPr/>
        <a:lstStyle/>
        <a:p>
          <a:endParaRPr lang="en-US"/>
        </a:p>
      </dgm:t>
    </dgm:pt>
    <dgm:pt modelId="{950D677D-B8B7-46D1-B175-7B0B7E2177F4}">
      <dgm:prSet custT="1"/>
      <dgm:spPr/>
      <dgm:t>
        <a:bodyPr/>
        <a:lstStyle/>
        <a:p>
          <a:pPr>
            <a:lnSpc>
              <a:spcPct val="100000"/>
            </a:lnSpc>
          </a:pPr>
          <a:r>
            <a:rPr lang="en-US" sz="1600" dirty="0">
              <a:latin typeface="Museo Sans 500" panose="02000000000000000000" pitchFamily="2" charset="77"/>
            </a:rPr>
            <a:t>When not properly transitioned, an executive can have a hard time navigating their time in office, make unnecessary mistakes, miss opportunities, and not be fully able to utilize their capabilities. They will also be unable to pass on this information to their successor. This is what is called a loss of institutional knowledge.</a:t>
          </a:r>
        </a:p>
      </dgm:t>
    </dgm:pt>
    <dgm:pt modelId="{18B43291-4C95-4926-BACC-4541603C4FB6}" type="parTrans" cxnId="{B40D194D-A94B-4AA3-8F46-07558680F79A}">
      <dgm:prSet/>
      <dgm:spPr/>
      <dgm:t>
        <a:bodyPr/>
        <a:lstStyle/>
        <a:p>
          <a:endParaRPr lang="en-US"/>
        </a:p>
      </dgm:t>
    </dgm:pt>
    <dgm:pt modelId="{6AF7134B-42AF-4C1C-A640-E58271BBE601}" type="sibTrans" cxnId="{B40D194D-A94B-4AA3-8F46-07558680F79A}">
      <dgm:prSet/>
      <dgm:spPr/>
      <dgm:t>
        <a:bodyPr/>
        <a:lstStyle/>
        <a:p>
          <a:endParaRPr lang="en-US"/>
        </a:p>
      </dgm:t>
    </dgm:pt>
    <dgm:pt modelId="{CA28400B-2327-435C-91E9-087A253D4E97}" type="pres">
      <dgm:prSet presAssocID="{6B6F7F98-9AA9-4B09-A256-D10DC7ECA548}" presName="root" presStyleCnt="0">
        <dgm:presLayoutVars>
          <dgm:dir/>
          <dgm:resizeHandles val="exact"/>
        </dgm:presLayoutVars>
      </dgm:prSet>
      <dgm:spPr/>
    </dgm:pt>
    <dgm:pt modelId="{40288FA1-FD04-492E-A65A-3B714926AEB3}" type="pres">
      <dgm:prSet presAssocID="{9DB8F1E7-5DF3-49AB-A888-DF95C8641223}" presName="compNode" presStyleCnt="0"/>
      <dgm:spPr/>
    </dgm:pt>
    <dgm:pt modelId="{2234E9C4-ECA9-437D-AA88-D88EA994C7DB}" type="pres">
      <dgm:prSet presAssocID="{9DB8F1E7-5DF3-49AB-A888-DF95C8641223}" presName="bgRect" presStyleLbl="bgShp" presStyleIdx="0" presStyleCnt="3"/>
      <dgm:spPr>
        <a:solidFill>
          <a:srgbClr val="69CEF6"/>
        </a:solidFill>
      </dgm:spPr>
    </dgm:pt>
    <dgm:pt modelId="{11B6CCF5-0827-4CB8-89E1-B90A1283A17F}" type="pres">
      <dgm:prSet presAssocID="{9DB8F1E7-5DF3-49AB-A888-DF95C8641223}"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dgm:spPr>
      <dgm:extLst>
        <a:ext uri="{E40237B7-FDA0-4F09-8148-C483321AD2D9}">
          <dgm14:cNvPr xmlns:dgm14="http://schemas.microsoft.com/office/drawing/2010/diagram" id="0" name="" descr="Hierarchy"/>
        </a:ext>
      </dgm:extLst>
    </dgm:pt>
    <dgm:pt modelId="{DA416F48-53BD-450C-BD05-433A5497690C}" type="pres">
      <dgm:prSet presAssocID="{9DB8F1E7-5DF3-49AB-A888-DF95C8641223}" presName="spaceRect" presStyleCnt="0"/>
      <dgm:spPr/>
    </dgm:pt>
    <dgm:pt modelId="{F94CE8E7-E21F-4926-BB98-360E333709C7}" type="pres">
      <dgm:prSet presAssocID="{9DB8F1E7-5DF3-49AB-A888-DF95C8641223}" presName="parTx" presStyleLbl="revTx" presStyleIdx="0" presStyleCnt="3">
        <dgm:presLayoutVars>
          <dgm:chMax val="0"/>
          <dgm:chPref val="0"/>
        </dgm:presLayoutVars>
      </dgm:prSet>
      <dgm:spPr/>
    </dgm:pt>
    <dgm:pt modelId="{5CCCA8D7-055B-4D5C-8748-70D3C9AAF387}" type="pres">
      <dgm:prSet presAssocID="{F3D8A5AC-450E-424C-A34E-1CFBEF36B3A7}" presName="sibTrans" presStyleCnt="0"/>
      <dgm:spPr/>
    </dgm:pt>
    <dgm:pt modelId="{F736D473-5AC6-4385-B655-D47F32F545F9}" type="pres">
      <dgm:prSet presAssocID="{FEE627EA-7FD8-49AE-A501-299B6AC42A50}" presName="compNode" presStyleCnt="0"/>
      <dgm:spPr/>
    </dgm:pt>
    <dgm:pt modelId="{396B784D-0D15-4BD2-893B-502B561DA271}" type="pres">
      <dgm:prSet presAssocID="{FEE627EA-7FD8-49AE-A501-299B6AC42A50}" presName="bgRect" presStyleLbl="bgShp" presStyleIdx="1" presStyleCnt="3"/>
      <dgm:spPr>
        <a:solidFill>
          <a:srgbClr val="25BDAD"/>
        </a:solidFill>
      </dgm:spPr>
    </dgm:pt>
    <dgm:pt modelId="{9AFF0835-0C77-4682-BA03-8840E91409FC}" type="pres">
      <dgm:prSet presAssocID="{FEE627EA-7FD8-49AE-A501-299B6AC42A50}"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dgm:spPr>
      <dgm:extLst>
        <a:ext uri="{E40237B7-FDA0-4F09-8148-C483321AD2D9}">
          <dgm14:cNvPr xmlns:dgm14="http://schemas.microsoft.com/office/drawing/2010/diagram" id="0" name="" descr="Meeting"/>
        </a:ext>
      </dgm:extLst>
    </dgm:pt>
    <dgm:pt modelId="{F00F63B6-CAEF-498F-B846-9675667B3078}" type="pres">
      <dgm:prSet presAssocID="{FEE627EA-7FD8-49AE-A501-299B6AC42A50}" presName="spaceRect" presStyleCnt="0"/>
      <dgm:spPr/>
    </dgm:pt>
    <dgm:pt modelId="{1524CBC1-8D40-4224-8945-6CF050B481D7}" type="pres">
      <dgm:prSet presAssocID="{FEE627EA-7FD8-49AE-A501-299B6AC42A50}" presName="parTx" presStyleLbl="revTx" presStyleIdx="1" presStyleCnt="3">
        <dgm:presLayoutVars>
          <dgm:chMax val="0"/>
          <dgm:chPref val="0"/>
        </dgm:presLayoutVars>
      </dgm:prSet>
      <dgm:spPr/>
    </dgm:pt>
    <dgm:pt modelId="{99C8A210-5B1A-4D23-8811-E19014B3AC3A}" type="pres">
      <dgm:prSet presAssocID="{EE6B5675-EE03-49C6-8C3F-D3205A6AC4BB}" presName="sibTrans" presStyleCnt="0"/>
      <dgm:spPr/>
    </dgm:pt>
    <dgm:pt modelId="{4442E684-F6B2-469F-9442-EBF29B44A91B}" type="pres">
      <dgm:prSet presAssocID="{950D677D-B8B7-46D1-B175-7B0B7E2177F4}" presName="compNode" presStyleCnt="0"/>
      <dgm:spPr/>
    </dgm:pt>
    <dgm:pt modelId="{406C0213-3C33-4CEC-BCAA-17B87F35816A}" type="pres">
      <dgm:prSet presAssocID="{950D677D-B8B7-46D1-B175-7B0B7E2177F4}" presName="bgRect" presStyleLbl="bgShp" presStyleIdx="2" presStyleCnt="3"/>
      <dgm:spPr>
        <a:solidFill>
          <a:srgbClr val="6FC054"/>
        </a:solidFill>
      </dgm:spPr>
    </dgm:pt>
    <dgm:pt modelId="{54C29F88-22FA-4074-831F-F34775A3DAD3}" type="pres">
      <dgm:prSet presAssocID="{950D677D-B8B7-46D1-B175-7B0B7E2177F4}"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dgm:spPr>
      <dgm:extLst>
        <a:ext uri="{E40237B7-FDA0-4F09-8148-C483321AD2D9}">
          <dgm14:cNvPr xmlns:dgm14="http://schemas.microsoft.com/office/drawing/2010/diagram" id="0" name="" descr="Stopwatch"/>
        </a:ext>
      </dgm:extLst>
    </dgm:pt>
    <dgm:pt modelId="{8FEEFB84-DDC6-499A-8C06-98C453A11BB5}" type="pres">
      <dgm:prSet presAssocID="{950D677D-B8B7-46D1-B175-7B0B7E2177F4}" presName="spaceRect" presStyleCnt="0"/>
      <dgm:spPr/>
    </dgm:pt>
    <dgm:pt modelId="{AD0A7CBA-7E2A-4A77-B6E8-D4722B42BEA3}" type="pres">
      <dgm:prSet presAssocID="{950D677D-B8B7-46D1-B175-7B0B7E2177F4}" presName="parTx" presStyleLbl="revTx" presStyleIdx="2" presStyleCnt="3">
        <dgm:presLayoutVars>
          <dgm:chMax val="0"/>
          <dgm:chPref val="0"/>
        </dgm:presLayoutVars>
      </dgm:prSet>
      <dgm:spPr/>
    </dgm:pt>
  </dgm:ptLst>
  <dgm:cxnLst>
    <dgm:cxn modelId="{5533DF23-63A4-4726-91B1-60141D4C28D5}" srcId="{6B6F7F98-9AA9-4B09-A256-D10DC7ECA548}" destId="{FEE627EA-7FD8-49AE-A501-299B6AC42A50}" srcOrd="1" destOrd="0" parTransId="{7373ADC8-4C9F-45B9-BA21-C22A6325B037}" sibTransId="{EE6B5675-EE03-49C6-8C3F-D3205A6AC4BB}"/>
    <dgm:cxn modelId="{241A4744-51C3-4EDB-B3C4-ADE91C7E7024}" type="presOf" srcId="{6B6F7F98-9AA9-4B09-A256-D10DC7ECA548}" destId="{CA28400B-2327-435C-91E9-087A253D4E97}" srcOrd="0" destOrd="0" presId="urn:microsoft.com/office/officeart/2018/2/layout/IconVerticalSolidList"/>
    <dgm:cxn modelId="{B40D194D-A94B-4AA3-8F46-07558680F79A}" srcId="{6B6F7F98-9AA9-4B09-A256-D10DC7ECA548}" destId="{950D677D-B8B7-46D1-B175-7B0B7E2177F4}" srcOrd="2" destOrd="0" parTransId="{18B43291-4C95-4926-BACC-4541603C4FB6}" sibTransId="{6AF7134B-42AF-4C1C-A640-E58271BBE601}"/>
    <dgm:cxn modelId="{2635E170-141B-4669-958C-88599B06458A}" type="presOf" srcId="{9DB8F1E7-5DF3-49AB-A888-DF95C8641223}" destId="{F94CE8E7-E21F-4926-BB98-360E333709C7}" srcOrd="0" destOrd="0" presId="urn:microsoft.com/office/officeart/2018/2/layout/IconVerticalSolidList"/>
    <dgm:cxn modelId="{B5B22272-5B21-42A4-BC06-56051B15DFEC}" srcId="{6B6F7F98-9AA9-4B09-A256-D10DC7ECA548}" destId="{9DB8F1E7-5DF3-49AB-A888-DF95C8641223}" srcOrd="0" destOrd="0" parTransId="{78421376-6FF4-4D4E-9943-9682F03B2E85}" sibTransId="{F3D8A5AC-450E-424C-A34E-1CFBEF36B3A7}"/>
    <dgm:cxn modelId="{836EDA7A-9D5F-49F7-BEDA-8E995718EDEE}" type="presOf" srcId="{950D677D-B8B7-46D1-B175-7B0B7E2177F4}" destId="{AD0A7CBA-7E2A-4A77-B6E8-D4722B42BEA3}" srcOrd="0" destOrd="0" presId="urn:microsoft.com/office/officeart/2018/2/layout/IconVerticalSolidList"/>
    <dgm:cxn modelId="{400372BC-4C02-45D9-A853-4EFDB8FADD48}" type="presOf" srcId="{FEE627EA-7FD8-49AE-A501-299B6AC42A50}" destId="{1524CBC1-8D40-4224-8945-6CF050B481D7}" srcOrd="0" destOrd="0" presId="urn:microsoft.com/office/officeart/2018/2/layout/IconVerticalSolidList"/>
    <dgm:cxn modelId="{C791D3E4-63F2-4E6A-8242-AF6A82F71A8E}" type="presParOf" srcId="{CA28400B-2327-435C-91E9-087A253D4E97}" destId="{40288FA1-FD04-492E-A65A-3B714926AEB3}" srcOrd="0" destOrd="0" presId="urn:microsoft.com/office/officeart/2018/2/layout/IconVerticalSolidList"/>
    <dgm:cxn modelId="{A3AD11A3-4A65-4662-8C1B-4751B7466353}" type="presParOf" srcId="{40288FA1-FD04-492E-A65A-3B714926AEB3}" destId="{2234E9C4-ECA9-437D-AA88-D88EA994C7DB}" srcOrd="0" destOrd="0" presId="urn:microsoft.com/office/officeart/2018/2/layout/IconVerticalSolidList"/>
    <dgm:cxn modelId="{00C5C529-C852-4B9A-9B38-CAC5F7E34763}" type="presParOf" srcId="{40288FA1-FD04-492E-A65A-3B714926AEB3}" destId="{11B6CCF5-0827-4CB8-89E1-B90A1283A17F}" srcOrd="1" destOrd="0" presId="urn:microsoft.com/office/officeart/2018/2/layout/IconVerticalSolidList"/>
    <dgm:cxn modelId="{9F9BD33F-1410-4C4A-8473-E6002D48903C}" type="presParOf" srcId="{40288FA1-FD04-492E-A65A-3B714926AEB3}" destId="{DA416F48-53BD-450C-BD05-433A5497690C}" srcOrd="2" destOrd="0" presId="urn:microsoft.com/office/officeart/2018/2/layout/IconVerticalSolidList"/>
    <dgm:cxn modelId="{3BBEBED6-7F1B-483E-8705-3D07F832652F}" type="presParOf" srcId="{40288FA1-FD04-492E-A65A-3B714926AEB3}" destId="{F94CE8E7-E21F-4926-BB98-360E333709C7}" srcOrd="3" destOrd="0" presId="urn:microsoft.com/office/officeart/2018/2/layout/IconVerticalSolidList"/>
    <dgm:cxn modelId="{9C2DB375-CE38-4712-A58E-3D897619D301}" type="presParOf" srcId="{CA28400B-2327-435C-91E9-087A253D4E97}" destId="{5CCCA8D7-055B-4D5C-8748-70D3C9AAF387}" srcOrd="1" destOrd="0" presId="urn:microsoft.com/office/officeart/2018/2/layout/IconVerticalSolidList"/>
    <dgm:cxn modelId="{5D260604-A50B-4837-B77E-C1BF8E443E9B}" type="presParOf" srcId="{CA28400B-2327-435C-91E9-087A253D4E97}" destId="{F736D473-5AC6-4385-B655-D47F32F545F9}" srcOrd="2" destOrd="0" presId="urn:microsoft.com/office/officeart/2018/2/layout/IconVerticalSolidList"/>
    <dgm:cxn modelId="{2AB4C1ED-2252-4D43-AA3B-9B30ECC6A5E2}" type="presParOf" srcId="{F736D473-5AC6-4385-B655-D47F32F545F9}" destId="{396B784D-0D15-4BD2-893B-502B561DA271}" srcOrd="0" destOrd="0" presId="urn:microsoft.com/office/officeart/2018/2/layout/IconVerticalSolidList"/>
    <dgm:cxn modelId="{A9A7D705-06C3-488E-AE7C-F7EB115E4945}" type="presParOf" srcId="{F736D473-5AC6-4385-B655-D47F32F545F9}" destId="{9AFF0835-0C77-4682-BA03-8840E91409FC}" srcOrd="1" destOrd="0" presId="urn:microsoft.com/office/officeart/2018/2/layout/IconVerticalSolidList"/>
    <dgm:cxn modelId="{AACB27C6-DBBD-4560-AE11-E7E568133293}" type="presParOf" srcId="{F736D473-5AC6-4385-B655-D47F32F545F9}" destId="{F00F63B6-CAEF-498F-B846-9675667B3078}" srcOrd="2" destOrd="0" presId="urn:microsoft.com/office/officeart/2018/2/layout/IconVerticalSolidList"/>
    <dgm:cxn modelId="{28618F88-92C1-4CC0-9FD4-E0926093A522}" type="presParOf" srcId="{F736D473-5AC6-4385-B655-D47F32F545F9}" destId="{1524CBC1-8D40-4224-8945-6CF050B481D7}" srcOrd="3" destOrd="0" presId="urn:microsoft.com/office/officeart/2018/2/layout/IconVerticalSolidList"/>
    <dgm:cxn modelId="{503F8CCA-2513-465D-94FB-5BBFAE6995D3}" type="presParOf" srcId="{CA28400B-2327-435C-91E9-087A253D4E97}" destId="{99C8A210-5B1A-4D23-8811-E19014B3AC3A}" srcOrd="3" destOrd="0" presId="urn:microsoft.com/office/officeart/2018/2/layout/IconVerticalSolidList"/>
    <dgm:cxn modelId="{1EA62CB2-81E4-4550-8F81-185867F11F60}" type="presParOf" srcId="{CA28400B-2327-435C-91E9-087A253D4E97}" destId="{4442E684-F6B2-469F-9442-EBF29B44A91B}" srcOrd="4" destOrd="0" presId="urn:microsoft.com/office/officeart/2018/2/layout/IconVerticalSolidList"/>
    <dgm:cxn modelId="{DFB9DB46-A4E5-4A56-988C-CA015B0EA65B}" type="presParOf" srcId="{4442E684-F6B2-469F-9442-EBF29B44A91B}" destId="{406C0213-3C33-4CEC-BCAA-17B87F35816A}" srcOrd="0" destOrd="0" presId="urn:microsoft.com/office/officeart/2018/2/layout/IconVerticalSolidList"/>
    <dgm:cxn modelId="{F32CA2F8-D528-4CB7-85DD-C0208F2F251D}" type="presParOf" srcId="{4442E684-F6B2-469F-9442-EBF29B44A91B}" destId="{54C29F88-22FA-4074-831F-F34775A3DAD3}" srcOrd="1" destOrd="0" presId="urn:microsoft.com/office/officeart/2018/2/layout/IconVerticalSolidList"/>
    <dgm:cxn modelId="{ADE13933-EB49-4CEE-8B4D-A01522B94DE8}" type="presParOf" srcId="{4442E684-F6B2-469F-9442-EBF29B44A91B}" destId="{8FEEFB84-DDC6-499A-8C06-98C453A11BB5}" srcOrd="2" destOrd="0" presId="urn:microsoft.com/office/officeart/2018/2/layout/IconVerticalSolidList"/>
    <dgm:cxn modelId="{01D8413D-4F51-472F-9359-68A405FE8BE1}" type="presParOf" srcId="{4442E684-F6B2-469F-9442-EBF29B44A91B}" destId="{AD0A7CBA-7E2A-4A77-B6E8-D4722B42BEA3}"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7E30B55-F339-4746-8AEB-4E0989F78142}" type="doc">
      <dgm:prSet loTypeId="urn:microsoft.com/office/officeart/2005/8/layout/vProcess5" loCatId="icon" qsTypeId="urn:microsoft.com/office/officeart/2005/8/quickstyle/simple1" qsCatId="simple" csTypeId="urn:microsoft.com/office/officeart/2005/8/colors/colorful5" csCatId="colorful" phldr="1"/>
      <dgm:spPr/>
      <dgm:t>
        <a:bodyPr/>
        <a:lstStyle/>
        <a:p>
          <a:endParaRPr lang="en-US"/>
        </a:p>
      </dgm:t>
    </dgm:pt>
    <dgm:pt modelId="{837665FC-960D-7B4B-A510-008B45009804}">
      <dgm:prSet custT="1"/>
      <dgm:spPr/>
      <dgm:t>
        <a:bodyPr/>
        <a:lstStyle/>
        <a:p>
          <a:r>
            <a:rPr lang="en-US" sz="2000" dirty="0">
              <a:latin typeface="Museo Sans 500" panose="02000000000000000000" pitchFamily="2" charset="77"/>
            </a:rPr>
            <a:t>Gather notes and materials that you used in the previous year while doing your job as a society executive. This can include quotes from an event you held last year, notes from an executive meeting.</a:t>
          </a:r>
          <a:endParaRPr lang="en-CA" sz="2000" dirty="0">
            <a:latin typeface="Museo Sans 500" panose="02000000000000000000" pitchFamily="2" charset="77"/>
          </a:endParaRPr>
        </a:p>
      </dgm:t>
    </dgm:pt>
    <dgm:pt modelId="{A5ED6470-F574-B843-AA45-75ED46344AF5}" type="parTrans" cxnId="{5F75AAAC-D857-594A-9B0B-9EA326A7F094}">
      <dgm:prSet/>
      <dgm:spPr/>
      <dgm:t>
        <a:bodyPr/>
        <a:lstStyle/>
        <a:p>
          <a:endParaRPr lang="en-US"/>
        </a:p>
      </dgm:t>
    </dgm:pt>
    <dgm:pt modelId="{49F26CDE-368F-4C46-9220-0E4921A15987}" type="sibTrans" cxnId="{5F75AAAC-D857-594A-9B0B-9EA326A7F094}">
      <dgm:prSet/>
      <dgm:spPr/>
      <dgm:t>
        <a:bodyPr/>
        <a:lstStyle/>
        <a:p>
          <a:endParaRPr lang="en-US"/>
        </a:p>
      </dgm:t>
    </dgm:pt>
    <dgm:pt modelId="{AFC1E9B8-9A27-4B4E-8B74-558396E727D1}">
      <dgm:prSet custT="1"/>
      <dgm:spPr/>
      <dgm:t>
        <a:bodyPr/>
        <a:lstStyle/>
        <a:p>
          <a:r>
            <a:rPr lang="en-US" sz="2000" dirty="0">
              <a:latin typeface="Museo Sans 500" panose="02000000000000000000" pitchFamily="2" charset="77"/>
            </a:rPr>
            <a:t>Gather things like your society’s constitution or a report that you may have received from your predecessor.</a:t>
          </a:r>
          <a:endParaRPr lang="en-CA" sz="2000" dirty="0">
            <a:latin typeface="Museo Sans 500" panose="02000000000000000000" pitchFamily="2" charset="77"/>
          </a:endParaRPr>
        </a:p>
      </dgm:t>
    </dgm:pt>
    <dgm:pt modelId="{1C878B23-6F30-D442-90B9-CCE1DF2307A1}" type="parTrans" cxnId="{7C1A624A-443B-9B41-B6E9-08296712CC9C}">
      <dgm:prSet/>
      <dgm:spPr/>
      <dgm:t>
        <a:bodyPr/>
        <a:lstStyle/>
        <a:p>
          <a:endParaRPr lang="en-US"/>
        </a:p>
      </dgm:t>
    </dgm:pt>
    <dgm:pt modelId="{C2ACABF5-42BB-4C42-8B15-3529BB2E0022}" type="sibTrans" cxnId="{7C1A624A-443B-9B41-B6E9-08296712CC9C}">
      <dgm:prSet/>
      <dgm:spPr/>
      <dgm:t>
        <a:bodyPr/>
        <a:lstStyle/>
        <a:p>
          <a:endParaRPr lang="en-US"/>
        </a:p>
      </dgm:t>
    </dgm:pt>
    <dgm:pt modelId="{7A736081-7F98-1942-AB66-F7BB8B61E1A5}">
      <dgm:prSet custT="1"/>
      <dgm:spPr/>
      <dgm:t>
        <a:bodyPr/>
        <a:lstStyle/>
        <a:p>
          <a:r>
            <a:rPr lang="en-US" sz="1800" dirty="0"/>
            <a:t>Set some time aside to write your report during a period when you don’t have as much stress or deadlines to meet towards the end of the year, i.e., before exam season. That is the best way to ensure that the report will be done in time without getting a burnout in the meantime.</a:t>
          </a:r>
          <a:endParaRPr lang="en-CA" sz="1800" dirty="0"/>
        </a:p>
      </dgm:t>
    </dgm:pt>
    <dgm:pt modelId="{9427DA1B-AD0D-AA47-A972-64D218750E0E}" type="parTrans" cxnId="{183E66D4-DC2A-DB44-8E78-05BECA211F5D}">
      <dgm:prSet/>
      <dgm:spPr/>
      <dgm:t>
        <a:bodyPr/>
        <a:lstStyle/>
        <a:p>
          <a:endParaRPr lang="en-US"/>
        </a:p>
      </dgm:t>
    </dgm:pt>
    <dgm:pt modelId="{80774BD8-435D-9745-BA34-929779FE689B}" type="sibTrans" cxnId="{183E66D4-DC2A-DB44-8E78-05BECA211F5D}">
      <dgm:prSet/>
      <dgm:spPr/>
      <dgm:t>
        <a:bodyPr/>
        <a:lstStyle/>
        <a:p>
          <a:endParaRPr lang="en-US"/>
        </a:p>
      </dgm:t>
    </dgm:pt>
    <dgm:pt modelId="{FB978233-C203-1842-B0AB-D6D806402D09}" type="pres">
      <dgm:prSet presAssocID="{97E30B55-F339-4746-8AEB-4E0989F78142}" presName="outerComposite" presStyleCnt="0">
        <dgm:presLayoutVars>
          <dgm:chMax val="5"/>
          <dgm:dir/>
          <dgm:resizeHandles val="exact"/>
        </dgm:presLayoutVars>
      </dgm:prSet>
      <dgm:spPr/>
    </dgm:pt>
    <dgm:pt modelId="{564BF178-6CC4-2442-88C5-E7E2F224D5BE}" type="pres">
      <dgm:prSet presAssocID="{97E30B55-F339-4746-8AEB-4E0989F78142}" presName="dummyMaxCanvas" presStyleCnt="0">
        <dgm:presLayoutVars/>
      </dgm:prSet>
      <dgm:spPr/>
    </dgm:pt>
    <dgm:pt modelId="{89A36BF9-18C4-7240-8508-BAE0B69EECC9}" type="pres">
      <dgm:prSet presAssocID="{97E30B55-F339-4746-8AEB-4E0989F78142}" presName="ThreeNodes_1" presStyleLbl="node1" presStyleIdx="0" presStyleCnt="3">
        <dgm:presLayoutVars>
          <dgm:bulletEnabled val="1"/>
        </dgm:presLayoutVars>
      </dgm:prSet>
      <dgm:spPr/>
    </dgm:pt>
    <dgm:pt modelId="{78639C64-369A-224D-9398-22205A8EAF90}" type="pres">
      <dgm:prSet presAssocID="{97E30B55-F339-4746-8AEB-4E0989F78142}" presName="ThreeNodes_2" presStyleLbl="node1" presStyleIdx="1" presStyleCnt="3">
        <dgm:presLayoutVars>
          <dgm:bulletEnabled val="1"/>
        </dgm:presLayoutVars>
      </dgm:prSet>
      <dgm:spPr/>
    </dgm:pt>
    <dgm:pt modelId="{F91BB46C-2203-C94C-8577-97BC2273ED8C}" type="pres">
      <dgm:prSet presAssocID="{97E30B55-F339-4746-8AEB-4E0989F78142}" presName="ThreeNodes_3" presStyleLbl="node1" presStyleIdx="2" presStyleCnt="3">
        <dgm:presLayoutVars>
          <dgm:bulletEnabled val="1"/>
        </dgm:presLayoutVars>
      </dgm:prSet>
      <dgm:spPr/>
    </dgm:pt>
    <dgm:pt modelId="{44F79501-037F-6D47-B148-CF5C2147F575}" type="pres">
      <dgm:prSet presAssocID="{97E30B55-F339-4746-8AEB-4E0989F78142}" presName="ThreeConn_1-2" presStyleLbl="fgAccFollowNode1" presStyleIdx="0" presStyleCnt="2">
        <dgm:presLayoutVars>
          <dgm:bulletEnabled val="1"/>
        </dgm:presLayoutVars>
      </dgm:prSet>
      <dgm:spPr/>
    </dgm:pt>
    <dgm:pt modelId="{55381BCB-04E7-A744-8A7B-D1E1E112C621}" type="pres">
      <dgm:prSet presAssocID="{97E30B55-F339-4746-8AEB-4E0989F78142}" presName="ThreeConn_2-3" presStyleLbl="fgAccFollowNode1" presStyleIdx="1" presStyleCnt="2">
        <dgm:presLayoutVars>
          <dgm:bulletEnabled val="1"/>
        </dgm:presLayoutVars>
      </dgm:prSet>
      <dgm:spPr/>
    </dgm:pt>
    <dgm:pt modelId="{C8BC66FC-1B8B-C446-A614-80793D04F531}" type="pres">
      <dgm:prSet presAssocID="{97E30B55-F339-4746-8AEB-4E0989F78142}" presName="ThreeNodes_1_text" presStyleLbl="node1" presStyleIdx="2" presStyleCnt="3">
        <dgm:presLayoutVars>
          <dgm:bulletEnabled val="1"/>
        </dgm:presLayoutVars>
      </dgm:prSet>
      <dgm:spPr/>
    </dgm:pt>
    <dgm:pt modelId="{950086AC-E9C8-CC46-9E3B-ADF18F1E2689}" type="pres">
      <dgm:prSet presAssocID="{97E30B55-F339-4746-8AEB-4E0989F78142}" presName="ThreeNodes_2_text" presStyleLbl="node1" presStyleIdx="2" presStyleCnt="3">
        <dgm:presLayoutVars>
          <dgm:bulletEnabled val="1"/>
        </dgm:presLayoutVars>
      </dgm:prSet>
      <dgm:spPr/>
    </dgm:pt>
    <dgm:pt modelId="{DBC90193-4FAB-F54C-A2FC-C9C50E81A182}" type="pres">
      <dgm:prSet presAssocID="{97E30B55-F339-4746-8AEB-4E0989F78142}" presName="ThreeNodes_3_text" presStyleLbl="node1" presStyleIdx="2" presStyleCnt="3">
        <dgm:presLayoutVars>
          <dgm:bulletEnabled val="1"/>
        </dgm:presLayoutVars>
      </dgm:prSet>
      <dgm:spPr/>
    </dgm:pt>
  </dgm:ptLst>
  <dgm:cxnLst>
    <dgm:cxn modelId="{5972C73E-47BC-F949-B965-6BDEB1950DBE}" type="presOf" srcId="{7A736081-7F98-1942-AB66-F7BB8B61E1A5}" destId="{F91BB46C-2203-C94C-8577-97BC2273ED8C}" srcOrd="0" destOrd="0" presId="urn:microsoft.com/office/officeart/2005/8/layout/vProcess5"/>
    <dgm:cxn modelId="{7C1A624A-443B-9B41-B6E9-08296712CC9C}" srcId="{97E30B55-F339-4746-8AEB-4E0989F78142}" destId="{AFC1E9B8-9A27-4B4E-8B74-558396E727D1}" srcOrd="1" destOrd="0" parTransId="{1C878B23-6F30-D442-90B9-CCE1DF2307A1}" sibTransId="{C2ACABF5-42BB-4C42-8B15-3529BB2E0022}"/>
    <dgm:cxn modelId="{882F9066-2AE7-B34F-A7D2-AFE2481A3D0F}" type="presOf" srcId="{AFC1E9B8-9A27-4B4E-8B74-558396E727D1}" destId="{950086AC-E9C8-CC46-9E3B-ADF18F1E2689}" srcOrd="1" destOrd="0" presId="urn:microsoft.com/office/officeart/2005/8/layout/vProcess5"/>
    <dgm:cxn modelId="{F0CA3F67-DA66-7D40-9B27-48F84AE946DD}" type="presOf" srcId="{AFC1E9B8-9A27-4B4E-8B74-558396E727D1}" destId="{78639C64-369A-224D-9398-22205A8EAF90}" srcOrd="0" destOrd="0" presId="urn:microsoft.com/office/officeart/2005/8/layout/vProcess5"/>
    <dgm:cxn modelId="{7DF33168-BDBD-5646-A60C-F0F3B291989C}" type="presOf" srcId="{C2ACABF5-42BB-4C42-8B15-3529BB2E0022}" destId="{55381BCB-04E7-A744-8A7B-D1E1E112C621}" srcOrd="0" destOrd="0" presId="urn:microsoft.com/office/officeart/2005/8/layout/vProcess5"/>
    <dgm:cxn modelId="{F36FC986-391E-C649-957E-A115380CC620}" type="presOf" srcId="{97E30B55-F339-4746-8AEB-4E0989F78142}" destId="{FB978233-C203-1842-B0AB-D6D806402D09}" srcOrd="0" destOrd="0" presId="urn:microsoft.com/office/officeart/2005/8/layout/vProcess5"/>
    <dgm:cxn modelId="{A51CFA86-F93A-B64B-8D19-DEDFED9382F3}" type="presOf" srcId="{837665FC-960D-7B4B-A510-008B45009804}" destId="{C8BC66FC-1B8B-C446-A614-80793D04F531}" srcOrd="1" destOrd="0" presId="urn:microsoft.com/office/officeart/2005/8/layout/vProcess5"/>
    <dgm:cxn modelId="{5F75AAAC-D857-594A-9B0B-9EA326A7F094}" srcId="{97E30B55-F339-4746-8AEB-4E0989F78142}" destId="{837665FC-960D-7B4B-A510-008B45009804}" srcOrd="0" destOrd="0" parTransId="{A5ED6470-F574-B843-AA45-75ED46344AF5}" sibTransId="{49F26CDE-368F-4C46-9220-0E4921A15987}"/>
    <dgm:cxn modelId="{F631F7B8-B681-E64C-8893-06D3A7464440}" type="presOf" srcId="{49F26CDE-368F-4C46-9220-0E4921A15987}" destId="{44F79501-037F-6D47-B148-CF5C2147F575}" srcOrd="0" destOrd="0" presId="urn:microsoft.com/office/officeart/2005/8/layout/vProcess5"/>
    <dgm:cxn modelId="{5287A3C4-C359-DA41-AFF6-93A23625A022}" type="presOf" srcId="{7A736081-7F98-1942-AB66-F7BB8B61E1A5}" destId="{DBC90193-4FAB-F54C-A2FC-C9C50E81A182}" srcOrd="1" destOrd="0" presId="urn:microsoft.com/office/officeart/2005/8/layout/vProcess5"/>
    <dgm:cxn modelId="{989C1DD4-41EE-7241-B58B-4AC3D05E76AB}" type="presOf" srcId="{837665FC-960D-7B4B-A510-008B45009804}" destId="{89A36BF9-18C4-7240-8508-BAE0B69EECC9}" srcOrd="0" destOrd="0" presId="urn:microsoft.com/office/officeart/2005/8/layout/vProcess5"/>
    <dgm:cxn modelId="{183E66D4-DC2A-DB44-8E78-05BECA211F5D}" srcId="{97E30B55-F339-4746-8AEB-4E0989F78142}" destId="{7A736081-7F98-1942-AB66-F7BB8B61E1A5}" srcOrd="2" destOrd="0" parTransId="{9427DA1B-AD0D-AA47-A972-64D218750E0E}" sibTransId="{80774BD8-435D-9745-BA34-929779FE689B}"/>
    <dgm:cxn modelId="{7F8F200D-5DBD-E845-ADC7-6D1B1CDB5A34}" type="presParOf" srcId="{FB978233-C203-1842-B0AB-D6D806402D09}" destId="{564BF178-6CC4-2442-88C5-E7E2F224D5BE}" srcOrd="0" destOrd="0" presId="urn:microsoft.com/office/officeart/2005/8/layout/vProcess5"/>
    <dgm:cxn modelId="{C7BF2584-E452-2342-AAAB-43A0F597587D}" type="presParOf" srcId="{FB978233-C203-1842-B0AB-D6D806402D09}" destId="{89A36BF9-18C4-7240-8508-BAE0B69EECC9}" srcOrd="1" destOrd="0" presId="urn:microsoft.com/office/officeart/2005/8/layout/vProcess5"/>
    <dgm:cxn modelId="{3E145836-6AFF-1647-9E4B-6CBEA81F4B1A}" type="presParOf" srcId="{FB978233-C203-1842-B0AB-D6D806402D09}" destId="{78639C64-369A-224D-9398-22205A8EAF90}" srcOrd="2" destOrd="0" presId="urn:microsoft.com/office/officeart/2005/8/layout/vProcess5"/>
    <dgm:cxn modelId="{8E47839A-4E5A-4340-96D8-1EA24ADC7053}" type="presParOf" srcId="{FB978233-C203-1842-B0AB-D6D806402D09}" destId="{F91BB46C-2203-C94C-8577-97BC2273ED8C}" srcOrd="3" destOrd="0" presId="urn:microsoft.com/office/officeart/2005/8/layout/vProcess5"/>
    <dgm:cxn modelId="{49393C3D-6893-5B48-AF96-8CFCF5D05880}" type="presParOf" srcId="{FB978233-C203-1842-B0AB-D6D806402D09}" destId="{44F79501-037F-6D47-B148-CF5C2147F575}" srcOrd="4" destOrd="0" presId="urn:microsoft.com/office/officeart/2005/8/layout/vProcess5"/>
    <dgm:cxn modelId="{E297BA31-4FB5-3946-A05C-2A45CFDCBDBF}" type="presParOf" srcId="{FB978233-C203-1842-B0AB-D6D806402D09}" destId="{55381BCB-04E7-A744-8A7B-D1E1E112C621}" srcOrd="5" destOrd="0" presId="urn:microsoft.com/office/officeart/2005/8/layout/vProcess5"/>
    <dgm:cxn modelId="{836B6515-C4E2-EA4F-B507-A91312CB4080}" type="presParOf" srcId="{FB978233-C203-1842-B0AB-D6D806402D09}" destId="{C8BC66FC-1B8B-C446-A614-80793D04F531}" srcOrd="6" destOrd="0" presId="urn:microsoft.com/office/officeart/2005/8/layout/vProcess5"/>
    <dgm:cxn modelId="{B3446BF2-5EEA-3D42-B8DD-38C033B472C7}" type="presParOf" srcId="{FB978233-C203-1842-B0AB-D6D806402D09}" destId="{950086AC-E9C8-CC46-9E3B-ADF18F1E2689}" srcOrd="7" destOrd="0" presId="urn:microsoft.com/office/officeart/2005/8/layout/vProcess5"/>
    <dgm:cxn modelId="{46DEA7FD-7F57-684C-9627-8FF855F800D3}" type="presParOf" srcId="{FB978233-C203-1842-B0AB-D6D806402D09}" destId="{DBC90193-4FAB-F54C-A2FC-C9C50E81A182}"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CA09021-4C2C-C34B-A5CB-17564979D790}" type="doc">
      <dgm:prSet loTypeId="urn:microsoft.com/office/officeart/2005/8/layout/radial4" loCatId="icon" qsTypeId="urn:microsoft.com/office/officeart/2005/8/quickstyle/simple1" qsCatId="simple" csTypeId="urn:microsoft.com/office/officeart/2005/8/colors/colorful5" csCatId="colorful" phldr="1"/>
      <dgm:spPr/>
      <dgm:t>
        <a:bodyPr/>
        <a:lstStyle/>
        <a:p>
          <a:endParaRPr lang="en-US"/>
        </a:p>
      </dgm:t>
    </dgm:pt>
    <dgm:pt modelId="{389A7B60-B159-ED41-9DAF-F45BBC46BF71}">
      <dgm:prSet/>
      <dgm:spPr/>
      <dgm:t>
        <a:bodyPr/>
        <a:lstStyle/>
        <a:p>
          <a:r>
            <a:rPr lang="en-CA" dirty="0">
              <a:latin typeface="Museo Sans 500" panose="02000000000000000000" pitchFamily="2" charset="77"/>
            </a:rPr>
            <a:t>Sections you may want to include in your report are:</a:t>
          </a:r>
        </a:p>
      </dgm:t>
    </dgm:pt>
    <dgm:pt modelId="{BA6F5CB7-1FF2-1647-84CA-9C6B18A37C39}" type="parTrans" cxnId="{0A1C3187-E0EA-A14E-B70B-51ACE43FD3AC}">
      <dgm:prSet/>
      <dgm:spPr/>
      <dgm:t>
        <a:bodyPr/>
        <a:lstStyle/>
        <a:p>
          <a:endParaRPr lang="en-US"/>
        </a:p>
      </dgm:t>
    </dgm:pt>
    <dgm:pt modelId="{8C65F5C7-3CB1-F541-95AD-D6A9B7E0A09E}" type="sibTrans" cxnId="{0A1C3187-E0EA-A14E-B70B-51ACE43FD3AC}">
      <dgm:prSet/>
      <dgm:spPr/>
      <dgm:t>
        <a:bodyPr/>
        <a:lstStyle/>
        <a:p>
          <a:endParaRPr lang="en-US"/>
        </a:p>
      </dgm:t>
    </dgm:pt>
    <dgm:pt modelId="{73CEBEF5-501C-FD45-AA90-365C5CBF502D}">
      <dgm:prSet custT="1"/>
      <dgm:spPr/>
      <dgm:t>
        <a:bodyPr/>
        <a:lstStyle/>
        <a:p>
          <a:r>
            <a:rPr lang="en-CA" sz="1800" dirty="0">
              <a:latin typeface="Museo Sans 500" panose="02000000000000000000" pitchFamily="2" charset="77"/>
            </a:rPr>
            <a:t>The history and purpose of your society.</a:t>
          </a:r>
        </a:p>
      </dgm:t>
    </dgm:pt>
    <dgm:pt modelId="{CC9DBC5C-709B-9042-BE74-EA0C224FC2A7}" type="parTrans" cxnId="{1B471982-BBE6-A44F-8546-CBEA3EA036D4}">
      <dgm:prSet/>
      <dgm:spPr/>
      <dgm:t>
        <a:bodyPr/>
        <a:lstStyle/>
        <a:p>
          <a:endParaRPr lang="en-US"/>
        </a:p>
      </dgm:t>
    </dgm:pt>
    <dgm:pt modelId="{CC865EE4-B80D-D64F-A398-109E496C2684}" type="sibTrans" cxnId="{1B471982-BBE6-A44F-8546-CBEA3EA036D4}">
      <dgm:prSet/>
      <dgm:spPr/>
      <dgm:t>
        <a:bodyPr/>
        <a:lstStyle/>
        <a:p>
          <a:endParaRPr lang="en-US"/>
        </a:p>
      </dgm:t>
    </dgm:pt>
    <dgm:pt modelId="{21E78C18-A98B-2745-9D62-65A89859CC97}">
      <dgm:prSet custT="1"/>
      <dgm:spPr/>
      <dgm:t>
        <a:bodyPr/>
        <a:lstStyle/>
        <a:p>
          <a:r>
            <a:rPr lang="en-CA" sz="1300" dirty="0">
              <a:latin typeface="Museo Sans 500" panose="02000000000000000000" pitchFamily="2" charset="77"/>
            </a:rPr>
            <a:t>This will help the reader understand what the underlying principle of their goals should be.</a:t>
          </a:r>
        </a:p>
      </dgm:t>
    </dgm:pt>
    <dgm:pt modelId="{82C1B499-8616-E647-96F3-FD26384C9643}" type="parTrans" cxnId="{B12A50E9-73B8-5A44-9213-A7DE40A4BF27}">
      <dgm:prSet/>
      <dgm:spPr/>
      <dgm:t>
        <a:bodyPr/>
        <a:lstStyle/>
        <a:p>
          <a:endParaRPr lang="en-US"/>
        </a:p>
      </dgm:t>
    </dgm:pt>
    <dgm:pt modelId="{34173C87-FEB7-0447-AF6D-26F5C0508949}" type="sibTrans" cxnId="{B12A50E9-73B8-5A44-9213-A7DE40A4BF27}">
      <dgm:prSet/>
      <dgm:spPr/>
      <dgm:t>
        <a:bodyPr/>
        <a:lstStyle/>
        <a:p>
          <a:endParaRPr lang="en-US"/>
        </a:p>
      </dgm:t>
    </dgm:pt>
    <dgm:pt modelId="{478E1C93-E9DB-4B43-B3C5-049E5A139BBB}">
      <dgm:prSet custT="1"/>
      <dgm:spPr/>
      <dgm:t>
        <a:bodyPr/>
        <a:lstStyle/>
        <a:p>
          <a:r>
            <a:rPr lang="en-CA" sz="1600" dirty="0">
              <a:latin typeface="Museo Sans 500" panose="02000000000000000000" pitchFamily="2" charset="77"/>
            </a:rPr>
            <a:t>The scope and portfolio of your role.</a:t>
          </a:r>
        </a:p>
      </dgm:t>
    </dgm:pt>
    <dgm:pt modelId="{29E3D5BF-864E-A749-B27D-6E883DF1E7D9}" type="parTrans" cxnId="{CEB32558-3D66-F147-B277-DA4DC402ABE0}">
      <dgm:prSet/>
      <dgm:spPr/>
      <dgm:t>
        <a:bodyPr/>
        <a:lstStyle/>
        <a:p>
          <a:endParaRPr lang="en-US"/>
        </a:p>
      </dgm:t>
    </dgm:pt>
    <dgm:pt modelId="{061228CD-AC2B-C441-94DF-62A8C3EE19AA}" type="sibTrans" cxnId="{CEB32558-3D66-F147-B277-DA4DC402ABE0}">
      <dgm:prSet/>
      <dgm:spPr/>
      <dgm:t>
        <a:bodyPr/>
        <a:lstStyle/>
        <a:p>
          <a:endParaRPr lang="en-US"/>
        </a:p>
      </dgm:t>
    </dgm:pt>
    <dgm:pt modelId="{CB3DA7AF-C28C-BC4C-93B6-5650F4C8F60B}">
      <dgm:prSet custT="1"/>
      <dgm:spPr/>
      <dgm:t>
        <a:bodyPr/>
        <a:lstStyle/>
        <a:p>
          <a:r>
            <a:rPr lang="en-CA" sz="1300" dirty="0">
              <a:latin typeface="Museo Sans 500" panose="02000000000000000000" pitchFamily="2" charset="77"/>
            </a:rPr>
            <a:t>This will help the reader understand what is within their jurisdiction, ensure they meet their responsibilities, and build a basis for their goals.</a:t>
          </a:r>
        </a:p>
      </dgm:t>
    </dgm:pt>
    <dgm:pt modelId="{9C21C5A4-3B20-D94F-BCFA-A69F0D2DFC60}" type="parTrans" cxnId="{F18AD40A-7AD6-9A4C-8472-3D8DB07CFC9C}">
      <dgm:prSet/>
      <dgm:spPr/>
      <dgm:t>
        <a:bodyPr/>
        <a:lstStyle/>
        <a:p>
          <a:endParaRPr lang="en-US"/>
        </a:p>
      </dgm:t>
    </dgm:pt>
    <dgm:pt modelId="{FE4BA306-5CA9-4E44-821F-CE55DE877BDF}" type="sibTrans" cxnId="{F18AD40A-7AD6-9A4C-8472-3D8DB07CFC9C}">
      <dgm:prSet/>
      <dgm:spPr/>
      <dgm:t>
        <a:bodyPr/>
        <a:lstStyle/>
        <a:p>
          <a:endParaRPr lang="en-US"/>
        </a:p>
      </dgm:t>
    </dgm:pt>
    <dgm:pt modelId="{00F6A755-AC14-FD48-936C-9DB088E5D28B}">
      <dgm:prSet custT="1"/>
      <dgm:spPr/>
      <dgm:t>
        <a:bodyPr/>
        <a:lstStyle/>
        <a:p>
          <a:r>
            <a:rPr lang="en-CA" sz="1600" dirty="0">
              <a:latin typeface="Museo Sans 500" panose="02000000000000000000" pitchFamily="2" charset="77"/>
            </a:rPr>
            <a:t>The scope and portfolio of the other executive team members.</a:t>
          </a:r>
        </a:p>
      </dgm:t>
    </dgm:pt>
    <dgm:pt modelId="{AAE56F99-38CD-C848-B06C-8FA3913822A5}" type="parTrans" cxnId="{95D90E4B-F664-9B48-8948-978CE4667194}">
      <dgm:prSet/>
      <dgm:spPr/>
      <dgm:t>
        <a:bodyPr/>
        <a:lstStyle/>
        <a:p>
          <a:endParaRPr lang="en-US"/>
        </a:p>
      </dgm:t>
    </dgm:pt>
    <dgm:pt modelId="{06A71D5D-77D1-2A4C-B56A-A670A0D519C9}" type="sibTrans" cxnId="{95D90E4B-F664-9B48-8948-978CE4667194}">
      <dgm:prSet/>
      <dgm:spPr/>
      <dgm:t>
        <a:bodyPr/>
        <a:lstStyle/>
        <a:p>
          <a:endParaRPr lang="en-US"/>
        </a:p>
      </dgm:t>
    </dgm:pt>
    <dgm:pt modelId="{920ABC8C-43A6-A942-BE90-16E26C1DBA74}">
      <dgm:prSet custT="1"/>
      <dgm:spPr/>
      <dgm:t>
        <a:bodyPr/>
        <a:lstStyle/>
        <a:p>
          <a:r>
            <a:rPr lang="en-CA" sz="1250" dirty="0">
              <a:latin typeface="Museo Sans 500" panose="02000000000000000000" pitchFamily="2" charset="77"/>
            </a:rPr>
            <a:t>This will help the reader understand how their role interacts with and compliments the rest of the team.</a:t>
          </a:r>
        </a:p>
      </dgm:t>
    </dgm:pt>
    <dgm:pt modelId="{2E90BEAD-8C42-5C4A-9CBE-E0863E605632}" type="parTrans" cxnId="{5D8FEB61-B006-2D40-BC9E-18F8B7A9D108}">
      <dgm:prSet/>
      <dgm:spPr/>
      <dgm:t>
        <a:bodyPr/>
        <a:lstStyle/>
        <a:p>
          <a:endParaRPr lang="en-US"/>
        </a:p>
      </dgm:t>
    </dgm:pt>
    <dgm:pt modelId="{3D9B1B3F-26FA-8E43-925D-4965CB50072D}" type="sibTrans" cxnId="{5D8FEB61-B006-2D40-BC9E-18F8B7A9D108}">
      <dgm:prSet/>
      <dgm:spPr/>
      <dgm:t>
        <a:bodyPr/>
        <a:lstStyle/>
        <a:p>
          <a:endParaRPr lang="en-US"/>
        </a:p>
      </dgm:t>
    </dgm:pt>
    <dgm:pt modelId="{63841119-02A1-DC42-9B36-44B2613E8E32}">
      <dgm:prSet custT="1"/>
      <dgm:spPr/>
      <dgm:t>
        <a:bodyPr/>
        <a:lstStyle/>
        <a:p>
          <a:r>
            <a:rPr lang="en-CA" sz="1800" dirty="0">
              <a:latin typeface="Museo Sans 500" panose="02000000000000000000" pitchFamily="2" charset="77"/>
            </a:rPr>
            <a:t>What a year in office looks like.</a:t>
          </a:r>
        </a:p>
      </dgm:t>
    </dgm:pt>
    <dgm:pt modelId="{6B17254D-B057-6E4A-94D1-E5BD5FDC4401}" type="parTrans" cxnId="{5101A171-5F87-FF4F-BE98-955C384A3E33}">
      <dgm:prSet/>
      <dgm:spPr/>
      <dgm:t>
        <a:bodyPr/>
        <a:lstStyle/>
        <a:p>
          <a:endParaRPr lang="en-US"/>
        </a:p>
      </dgm:t>
    </dgm:pt>
    <dgm:pt modelId="{3E57A86A-6D20-314B-910B-7EDB70587FA5}" type="sibTrans" cxnId="{5101A171-5F87-FF4F-BE98-955C384A3E33}">
      <dgm:prSet/>
      <dgm:spPr/>
      <dgm:t>
        <a:bodyPr/>
        <a:lstStyle/>
        <a:p>
          <a:endParaRPr lang="en-US"/>
        </a:p>
      </dgm:t>
    </dgm:pt>
    <dgm:pt modelId="{90FE3B63-3BB4-6043-9911-C75B09DD387E}">
      <dgm:prSet custT="1"/>
      <dgm:spPr/>
      <dgm:t>
        <a:bodyPr/>
        <a:lstStyle/>
        <a:p>
          <a:r>
            <a:rPr lang="en-CA" sz="1400" dirty="0">
              <a:latin typeface="Museo Sans 500" panose="02000000000000000000" pitchFamily="2" charset="77"/>
            </a:rPr>
            <a:t>What are the events your society usually runs? What is your responsibility at those events?</a:t>
          </a:r>
        </a:p>
      </dgm:t>
    </dgm:pt>
    <dgm:pt modelId="{FB993E24-182D-1149-981F-66F7A5D0A293}" type="parTrans" cxnId="{7D593DF2-0D89-D145-B784-E047B73CB9A5}">
      <dgm:prSet/>
      <dgm:spPr/>
      <dgm:t>
        <a:bodyPr/>
        <a:lstStyle/>
        <a:p>
          <a:endParaRPr lang="en-US"/>
        </a:p>
      </dgm:t>
    </dgm:pt>
    <dgm:pt modelId="{91F915BC-1C36-7245-B32B-1AE4B6513335}" type="sibTrans" cxnId="{7D593DF2-0D89-D145-B784-E047B73CB9A5}">
      <dgm:prSet/>
      <dgm:spPr/>
      <dgm:t>
        <a:bodyPr/>
        <a:lstStyle/>
        <a:p>
          <a:endParaRPr lang="en-US"/>
        </a:p>
      </dgm:t>
    </dgm:pt>
    <dgm:pt modelId="{0A3304E3-14B3-964C-B11A-904F45800D2A}">
      <dgm:prSet custT="1"/>
      <dgm:spPr/>
      <dgm:t>
        <a:bodyPr/>
        <a:lstStyle/>
        <a:p>
          <a:r>
            <a:rPr lang="en-CA" sz="1400" dirty="0">
              <a:latin typeface="Museo Sans 500" panose="02000000000000000000" pitchFamily="2" charset="77"/>
            </a:rPr>
            <a:t>How often do you hold meetings? What do you usually have to offer in those meetings?</a:t>
          </a:r>
        </a:p>
      </dgm:t>
    </dgm:pt>
    <dgm:pt modelId="{1314EB44-5F05-844C-A5FC-4786AF2A6CA5}" type="parTrans" cxnId="{4429546A-5735-E348-8D95-071B6FAEBD6F}">
      <dgm:prSet/>
      <dgm:spPr/>
      <dgm:t>
        <a:bodyPr/>
        <a:lstStyle/>
        <a:p>
          <a:endParaRPr lang="en-US"/>
        </a:p>
      </dgm:t>
    </dgm:pt>
    <dgm:pt modelId="{A4226476-4ABF-2C40-BC49-025D6C3D28FA}" type="sibTrans" cxnId="{4429546A-5735-E348-8D95-071B6FAEBD6F}">
      <dgm:prSet/>
      <dgm:spPr/>
      <dgm:t>
        <a:bodyPr/>
        <a:lstStyle/>
        <a:p>
          <a:endParaRPr lang="en-US"/>
        </a:p>
      </dgm:t>
    </dgm:pt>
    <dgm:pt modelId="{1AD62EB7-0C0D-9045-9EF6-B509D0D7C38B}">
      <dgm:prSet custT="1"/>
      <dgm:spPr/>
      <dgm:t>
        <a:bodyPr/>
        <a:lstStyle/>
        <a:p>
          <a:r>
            <a:rPr lang="en-CA" sz="1400" dirty="0">
              <a:latin typeface="Museo Sans 500" panose="02000000000000000000" pitchFamily="2" charset="77"/>
            </a:rPr>
            <a:t>Information on elections and other procedurals.</a:t>
          </a:r>
        </a:p>
      </dgm:t>
    </dgm:pt>
    <dgm:pt modelId="{A6AF7CEC-919F-9D42-ACEE-2F711D3A69A9}" type="parTrans" cxnId="{7691ACCF-5EA7-374B-A491-AD236531B7E1}">
      <dgm:prSet/>
      <dgm:spPr/>
      <dgm:t>
        <a:bodyPr/>
        <a:lstStyle/>
        <a:p>
          <a:endParaRPr lang="en-US"/>
        </a:p>
      </dgm:t>
    </dgm:pt>
    <dgm:pt modelId="{4702D5EB-2ECC-2541-8B30-E41D9EBCD199}" type="sibTrans" cxnId="{7691ACCF-5EA7-374B-A491-AD236531B7E1}">
      <dgm:prSet/>
      <dgm:spPr/>
      <dgm:t>
        <a:bodyPr/>
        <a:lstStyle/>
        <a:p>
          <a:endParaRPr lang="en-US"/>
        </a:p>
      </dgm:t>
    </dgm:pt>
    <dgm:pt modelId="{1412B554-582E-9C4D-82D7-46A277C5700E}">
      <dgm:prSet custT="1"/>
      <dgm:spPr/>
      <dgm:t>
        <a:bodyPr/>
        <a:lstStyle/>
        <a:p>
          <a:r>
            <a:rPr lang="en-CA" sz="1800" dirty="0">
              <a:latin typeface="Museo Sans 500" panose="02000000000000000000" pitchFamily="2" charset="77"/>
            </a:rPr>
            <a:t>Supporting documents.</a:t>
          </a:r>
        </a:p>
      </dgm:t>
    </dgm:pt>
    <dgm:pt modelId="{0B7A8729-5C8F-6346-8364-D576279A5F2C}" type="parTrans" cxnId="{D474AA69-048C-BC46-BF9E-7421AC83D545}">
      <dgm:prSet/>
      <dgm:spPr/>
      <dgm:t>
        <a:bodyPr/>
        <a:lstStyle/>
        <a:p>
          <a:endParaRPr lang="en-US"/>
        </a:p>
      </dgm:t>
    </dgm:pt>
    <dgm:pt modelId="{F0BF33C6-6C9A-8C4F-955D-01B1869D7C9F}" type="sibTrans" cxnId="{D474AA69-048C-BC46-BF9E-7421AC83D545}">
      <dgm:prSet/>
      <dgm:spPr/>
      <dgm:t>
        <a:bodyPr/>
        <a:lstStyle/>
        <a:p>
          <a:endParaRPr lang="en-US"/>
        </a:p>
      </dgm:t>
    </dgm:pt>
    <dgm:pt modelId="{5519BFF8-93AB-9C41-BC5C-A16FA55CDACB}">
      <dgm:prSet custT="1"/>
      <dgm:spPr/>
      <dgm:t>
        <a:bodyPr/>
        <a:lstStyle/>
        <a:p>
          <a:r>
            <a:rPr lang="en-CA" sz="1400" dirty="0">
              <a:latin typeface="Museo Sans 500" panose="02000000000000000000" pitchFamily="2" charset="77"/>
            </a:rPr>
            <a:t>Your society’s constitution, if you have one.</a:t>
          </a:r>
        </a:p>
      </dgm:t>
    </dgm:pt>
    <dgm:pt modelId="{A4D3C556-430C-A245-B21D-1E804AFF1074}" type="parTrans" cxnId="{F7468AC8-556A-DC47-A123-71A194662930}">
      <dgm:prSet/>
      <dgm:spPr/>
      <dgm:t>
        <a:bodyPr/>
        <a:lstStyle/>
        <a:p>
          <a:endParaRPr lang="en-US"/>
        </a:p>
      </dgm:t>
    </dgm:pt>
    <dgm:pt modelId="{5881FECA-2C7C-A64C-8BFF-D85DB0639F79}" type="sibTrans" cxnId="{F7468AC8-556A-DC47-A123-71A194662930}">
      <dgm:prSet/>
      <dgm:spPr/>
      <dgm:t>
        <a:bodyPr/>
        <a:lstStyle/>
        <a:p>
          <a:endParaRPr lang="en-US"/>
        </a:p>
      </dgm:t>
    </dgm:pt>
    <dgm:pt modelId="{ED8FC024-B4CE-0B44-87D1-E795CC1DF275}">
      <dgm:prSet custT="1"/>
      <dgm:spPr/>
      <dgm:t>
        <a:bodyPr/>
        <a:lstStyle/>
        <a:p>
          <a:r>
            <a:rPr lang="en-CA" sz="1400" dirty="0">
              <a:latin typeface="Museo Sans 500" panose="02000000000000000000" pitchFamily="2" charset="77"/>
            </a:rPr>
            <a:t>Relevant passwords (e.g., email, social media).</a:t>
          </a:r>
        </a:p>
      </dgm:t>
    </dgm:pt>
    <dgm:pt modelId="{82C6EB85-86FD-AC40-969C-39EECA8F357A}" type="parTrans" cxnId="{F79FC9D2-7209-6741-BBE9-6DFE3223C8E7}">
      <dgm:prSet/>
      <dgm:spPr/>
      <dgm:t>
        <a:bodyPr/>
        <a:lstStyle/>
        <a:p>
          <a:endParaRPr lang="en-US"/>
        </a:p>
      </dgm:t>
    </dgm:pt>
    <dgm:pt modelId="{9BD39131-80CE-B74F-92CF-36BD1EE67DD8}" type="sibTrans" cxnId="{F79FC9D2-7209-6741-BBE9-6DFE3223C8E7}">
      <dgm:prSet/>
      <dgm:spPr/>
      <dgm:t>
        <a:bodyPr/>
        <a:lstStyle/>
        <a:p>
          <a:endParaRPr lang="en-US"/>
        </a:p>
      </dgm:t>
    </dgm:pt>
    <dgm:pt modelId="{9C4D1F1C-89A7-9E4D-9577-1787BF296C4D}">
      <dgm:prSet custT="1"/>
      <dgm:spPr/>
      <dgm:t>
        <a:bodyPr/>
        <a:lstStyle/>
        <a:p>
          <a:r>
            <a:rPr lang="en-CA" sz="1400" dirty="0">
              <a:latin typeface="Museo Sans 500" panose="02000000000000000000" pitchFamily="2" charset="77"/>
            </a:rPr>
            <a:t>Relevant banking and money information.</a:t>
          </a:r>
        </a:p>
      </dgm:t>
    </dgm:pt>
    <dgm:pt modelId="{957F2B4F-C9C5-A94C-989D-EBA5EFC0A85C}" type="parTrans" cxnId="{9F7D30AC-B8E5-F34F-9237-2240D734CE51}">
      <dgm:prSet/>
      <dgm:spPr/>
      <dgm:t>
        <a:bodyPr/>
        <a:lstStyle/>
        <a:p>
          <a:endParaRPr lang="en-US"/>
        </a:p>
      </dgm:t>
    </dgm:pt>
    <dgm:pt modelId="{F6D8931D-C694-1D42-966A-75640742D6BB}" type="sibTrans" cxnId="{9F7D30AC-B8E5-F34F-9237-2240D734CE51}">
      <dgm:prSet/>
      <dgm:spPr/>
      <dgm:t>
        <a:bodyPr/>
        <a:lstStyle/>
        <a:p>
          <a:endParaRPr lang="en-US"/>
        </a:p>
      </dgm:t>
    </dgm:pt>
    <dgm:pt modelId="{09C009FC-EA94-B641-90E1-EE2F4BCBFE17}" type="pres">
      <dgm:prSet presAssocID="{0CA09021-4C2C-C34B-A5CB-17564979D790}" presName="cycle" presStyleCnt="0">
        <dgm:presLayoutVars>
          <dgm:chMax val="1"/>
          <dgm:dir/>
          <dgm:animLvl val="ctr"/>
          <dgm:resizeHandles val="exact"/>
        </dgm:presLayoutVars>
      </dgm:prSet>
      <dgm:spPr/>
    </dgm:pt>
    <dgm:pt modelId="{1A1F117F-BD5E-5D4C-B7FA-BBFE05AB736E}" type="pres">
      <dgm:prSet presAssocID="{389A7B60-B159-ED41-9DAF-F45BBC46BF71}" presName="centerShape" presStyleLbl="node0" presStyleIdx="0" presStyleCnt="1"/>
      <dgm:spPr/>
    </dgm:pt>
    <dgm:pt modelId="{C62A62A0-DD06-694E-8DD7-FD599E56EDBD}" type="pres">
      <dgm:prSet presAssocID="{CC9DBC5C-709B-9042-BE74-EA0C224FC2A7}" presName="parTrans" presStyleLbl="bgSibTrans2D1" presStyleIdx="0" presStyleCnt="5"/>
      <dgm:spPr/>
    </dgm:pt>
    <dgm:pt modelId="{4F716F4B-09FA-D946-A81C-E55EAC817ED9}" type="pres">
      <dgm:prSet presAssocID="{73CEBEF5-501C-FD45-AA90-365C5CBF502D}" presName="node" presStyleLbl="node1" presStyleIdx="0" presStyleCnt="5" custScaleX="130751" custScaleY="107316" custRadScaleRad="98418" custRadScaleInc="12984">
        <dgm:presLayoutVars>
          <dgm:bulletEnabled val="1"/>
        </dgm:presLayoutVars>
      </dgm:prSet>
      <dgm:spPr/>
    </dgm:pt>
    <dgm:pt modelId="{2A55531D-7C15-A14F-8EAB-D6E692341A01}" type="pres">
      <dgm:prSet presAssocID="{29E3D5BF-864E-A749-B27D-6E883DF1E7D9}" presName="parTrans" presStyleLbl="bgSibTrans2D1" presStyleIdx="1" presStyleCnt="5"/>
      <dgm:spPr/>
    </dgm:pt>
    <dgm:pt modelId="{AFC16B4D-E64C-1C42-9A90-3B8E30DAE0CB}" type="pres">
      <dgm:prSet presAssocID="{478E1C93-E9DB-4B43-B3C5-049E5A139BBB}" presName="node" presStyleLbl="node1" presStyleIdx="1" presStyleCnt="5" custScaleX="114981" custScaleY="120405">
        <dgm:presLayoutVars>
          <dgm:bulletEnabled val="1"/>
        </dgm:presLayoutVars>
      </dgm:prSet>
      <dgm:spPr/>
    </dgm:pt>
    <dgm:pt modelId="{9CB1C2D9-91CD-5A40-8E51-4592B33A61D5}" type="pres">
      <dgm:prSet presAssocID="{AAE56F99-38CD-C848-B06C-8FA3913822A5}" presName="parTrans" presStyleLbl="bgSibTrans2D1" presStyleIdx="2" presStyleCnt="5"/>
      <dgm:spPr/>
    </dgm:pt>
    <dgm:pt modelId="{7EB8769E-8183-0D4C-9324-7570881F58CB}" type="pres">
      <dgm:prSet presAssocID="{00F6A755-AC14-FD48-936C-9DB088E5D28B}" presName="node" presStyleLbl="node1" presStyleIdx="2" presStyleCnt="5" custScaleY="132819" custRadScaleRad="92749" custRadScaleInc="1738">
        <dgm:presLayoutVars>
          <dgm:bulletEnabled val="1"/>
        </dgm:presLayoutVars>
      </dgm:prSet>
      <dgm:spPr/>
    </dgm:pt>
    <dgm:pt modelId="{297D411D-7DED-9647-9C3F-D001AF59688F}" type="pres">
      <dgm:prSet presAssocID="{6B17254D-B057-6E4A-94D1-E5BD5FDC4401}" presName="parTrans" presStyleLbl="bgSibTrans2D1" presStyleIdx="3" presStyleCnt="5"/>
      <dgm:spPr/>
    </dgm:pt>
    <dgm:pt modelId="{EC17E1F5-D436-DC42-B4E8-7E8183A85593}" type="pres">
      <dgm:prSet presAssocID="{63841119-02A1-DC42-9B36-44B2613E8E32}" presName="node" presStyleLbl="node1" presStyleIdx="3" presStyleCnt="5" custScaleX="180418" custScaleY="137194" custRadScaleRad="116509" custRadScaleInc="19225">
        <dgm:presLayoutVars>
          <dgm:bulletEnabled val="1"/>
        </dgm:presLayoutVars>
      </dgm:prSet>
      <dgm:spPr/>
    </dgm:pt>
    <dgm:pt modelId="{3565BE10-DAAC-A044-82A8-654F1AB310F8}" type="pres">
      <dgm:prSet presAssocID="{0B7A8729-5C8F-6346-8364-D576279A5F2C}" presName="parTrans" presStyleLbl="bgSibTrans2D1" presStyleIdx="4" presStyleCnt="5"/>
      <dgm:spPr/>
    </dgm:pt>
    <dgm:pt modelId="{58423F70-B9EE-A84C-AD5F-492182C8ADB6}" type="pres">
      <dgm:prSet presAssocID="{1412B554-582E-9C4D-82D7-46A277C5700E}" presName="node" presStyleLbl="node1" presStyleIdx="4" presStyleCnt="5" custScaleX="136978" custScaleY="110273" custRadScaleRad="100018" custRadScaleInc="-3039">
        <dgm:presLayoutVars>
          <dgm:bulletEnabled val="1"/>
        </dgm:presLayoutVars>
      </dgm:prSet>
      <dgm:spPr/>
    </dgm:pt>
  </dgm:ptLst>
  <dgm:cxnLst>
    <dgm:cxn modelId="{0DD1B202-B360-DB4B-9A63-636B7096F0F2}" type="presOf" srcId="{0A3304E3-14B3-964C-B11A-904F45800D2A}" destId="{EC17E1F5-D436-DC42-B4E8-7E8183A85593}" srcOrd="0" destOrd="2" presId="urn:microsoft.com/office/officeart/2005/8/layout/radial4"/>
    <dgm:cxn modelId="{F6AB1A07-E4D1-CD45-838C-D4689E58ED66}" type="presOf" srcId="{CC9DBC5C-709B-9042-BE74-EA0C224FC2A7}" destId="{C62A62A0-DD06-694E-8DD7-FD599E56EDBD}" srcOrd="0" destOrd="0" presId="urn:microsoft.com/office/officeart/2005/8/layout/radial4"/>
    <dgm:cxn modelId="{F18AD40A-7AD6-9A4C-8472-3D8DB07CFC9C}" srcId="{478E1C93-E9DB-4B43-B3C5-049E5A139BBB}" destId="{CB3DA7AF-C28C-BC4C-93B6-5650F4C8F60B}" srcOrd="0" destOrd="0" parTransId="{9C21C5A4-3B20-D94F-BCFA-A69F0D2DFC60}" sibTransId="{FE4BA306-5CA9-4E44-821F-CE55DE877BDF}"/>
    <dgm:cxn modelId="{DB436C1B-F842-2B4D-AF9E-85A70D67D612}" type="presOf" srcId="{ED8FC024-B4CE-0B44-87D1-E795CC1DF275}" destId="{58423F70-B9EE-A84C-AD5F-492182C8ADB6}" srcOrd="0" destOrd="2" presId="urn:microsoft.com/office/officeart/2005/8/layout/radial4"/>
    <dgm:cxn modelId="{A8CD9123-8C15-2642-8513-00252208BD82}" type="presOf" srcId="{73CEBEF5-501C-FD45-AA90-365C5CBF502D}" destId="{4F716F4B-09FA-D946-A81C-E55EAC817ED9}" srcOrd="0" destOrd="0" presId="urn:microsoft.com/office/officeart/2005/8/layout/radial4"/>
    <dgm:cxn modelId="{7801EC24-CC01-E34C-B48F-28A2F4627AB1}" type="presOf" srcId="{1AD62EB7-0C0D-9045-9EF6-B509D0D7C38B}" destId="{EC17E1F5-D436-DC42-B4E8-7E8183A85593}" srcOrd="0" destOrd="3" presId="urn:microsoft.com/office/officeart/2005/8/layout/radial4"/>
    <dgm:cxn modelId="{D468582C-D078-4649-9543-38D5DFA4DDF0}" type="presOf" srcId="{90FE3B63-3BB4-6043-9911-C75B09DD387E}" destId="{EC17E1F5-D436-DC42-B4E8-7E8183A85593}" srcOrd="0" destOrd="1" presId="urn:microsoft.com/office/officeart/2005/8/layout/radial4"/>
    <dgm:cxn modelId="{95D90E4B-F664-9B48-8948-978CE4667194}" srcId="{389A7B60-B159-ED41-9DAF-F45BBC46BF71}" destId="{00F6A755-AC14-FD48-936C-9DB088E5D28B}" srcOrd="2" destOrd="0" parTransId="{AAE56F99-38CD-C848-B06C-8FA3913822A5}" sibTransId="{06A71D5D-77D1-2A4C-B56A-A670A0D519C9}"/>
    <dgm:cxn modelId="{CEB32558-3D66-F147-B277-DA4DC402ABE0}" srcId="{389A7B60-B159-ED41-9DAF-F45BBC46BF71}" destId="{478E1C93-E9DB-4B43-B3C5-049E5A139BBB}" srcOrd="1" destOrd="0" parTransId="{29E3D5BF-864E-A749-B27D-6E883DF1E7D9}" sibTransId="{061228CD-AC2B-C441-94DF-62A8C3EE19AA}"/>
    <dgm:cxn modelId="{5D8FEB61-B006-2D40-BC9E-18F8B7A9D108}" srcId="{00F6A755-AC14-FD48-936C-9DB088E5D28B}" destId="{920ABC8C-43A6-A942-BE90-16E26C1DBA74}" srcOrd="0" destOrd="0" parTransId="{2E90BEAD-8C42-5C4A-9CBE-E0863E605632}" sibTransId="{3D9B1B3F-26FA-8E43-925D-4965CB50072D}"/>
    <dgm:cxn modelId="{922EF266-E1B9-FB49-B0A3-2D6C803986FE}" type="presOf" srcId="{0CA09021-4C2C-C34B-A5CB-17564979D790}" destId="{09C009FC-EA94-B641-90E1-EE2F4BCBFE17}" srcOrd="0" destOrd="0" presId="urn:microsoft.com/office/officeart/2005/8/layout/radial4"/>
    <dgm:cxn modelId="{D474AA69-048C-BC46-BF9E-7421AC83D545}" srcId="{389A7B60-B159-ED41-9DAF-F45BBC46BF71}" destId="{1412B554-582E-9C4D-82D7-46A277C5700E}" srcOrd="4" destOrd="0" parTransId="{0B7A8729-5C8F-6346-8364-D576279A5F2C}" sibTransId="{F0BF33C6-6C9A-8C4F-955D-01B1869D7C9F}"/>
    <dgm:cxn modelId="{4429546A-5735-E348-8D95-071B6FAEBD6F}" srcId="{63841119-02A1-DC42-9B36-44B2613E8E32}" destId="{0A3304E3-14B3-964C-B11A-904F45800D2A}" srcOrd="1" destOrd="0" parTransId="{1314EB44-5F05-844C-A5FC-4786AF2A6CA5}" sibTransId="{A4226476-4ABF-2C40-BC49-025D6C3D28FA}"/>
    <dgm:cxn modelId="{0CE10670-4343-5645-BB6B-FC42FF1D9BFC}" type="presOf" srcId="{29E3D5BF-864E-A749-B27D-6E883DF1E7D9}" destId="{2A55531D-7C15-A14F-8EAB-D6E692341A01}" srcOrd="0" destOrd="0" presId="urn:microsoft.com/office/officeart/2005/8/layout/radial4"/>
    <dgm:cxn modelId="{5101A171-5F87-FF4F-BE98-955C384A3E33}" srcId="{389A7B60-B159-ED41-9DAF-F45BBC46BF71}" destId="{63841119-02A1-DC42-9B36-44B2613E8E32}" srcOrd="3" destOrd="0" parTransId="{6B17254D-B057-6E4A-94D1-E5BD5FDC4401}" sibTransId="{3E57A86A-6D20-314B-910B-7EDB70587FA5}"/>
    <dgm:cxn modelId="{24D80E75-80EB-1D4E-B12F-866C2E9F4DAC}" type="presOf" srcId="{478E1C93-E9DB-4B43-B3C5-049E5A139BBB}" destId="{AFC16B4D-E64C-1C42-9A90-3B8E30DAE0CB}" srcOrd="0" destOrd="0" presId="urn:microsoft.com/office/officeart/2005/8/layout/radial4"/>
    <dgm:cxn modelId="{51940077-ADED-DD40-A50C-EBBA634E8F0F}" type="presOf" srcId="{5519BFF8-93AB-9C41-BC5C-A16FA55CDACB}" destId="{58423F70-B9EE-A84C-AD5F-492182C8ADB6}" srcOrd="0" destOrd="1" presId="urn:microsoft.com/office/officeart/2005/8/layout/radial4"/>
    <dgm:cxn modelId="{4DABCA81-C2CF-CB4F-9776-4F5BD9811E3C}" type="presOf" srcId="{389A7B60-B159-ED41-9DAF-F45BBC46BF71}" destId="{1A1F117F-BD5E-5D4C-B7FA-BBFE05AB736E}" srcOrd="0" destOrd="0" presId="urn:microsoft.com/office/officeart/2005/8/layout/radial4"/>
    <dgm:cxn modelId="{1B471982-BBE6-A44F-8546-CBEA3EA036D4}" srcId="{389A7B60-B159-ED41-9DAF-F45BBC46BF71}" destId="{73CEBEF5-501C-FD45-AA90-365C5CBF502D}" srcOrd="0" destOrd="0" parTransId="{CC9DBC5C-709B-9042-BE74-EA0C224FC2A7}" sibTransId="{CC865EE4-B80D-D64F-A398-109E496C2684}"/>
    <dgm:cxn modelId="{0A1C3187-E0EA-A14E-B70B-51ACE43FD3AC}" srcId="{0CA09021-4C2C-C34B-A5CB-17564979D790}" destId="{389A7B60-B159-ED41-9DAF-F45BBC46BF71}" srcOrd="0" destOrd="0" parTransId="{BA6F5CB7-1FF2-1647-84CA-9C6B18A37C39}" sibTransId="{8C65F5C7-3CB1-F541-95AD-D6A9B7E0A09E}"/>
    <dgm:cxn modelId="{E000348E-C2EB-244B-9D29-ECF4C6D523FB}" type="presOf" srcId="{21E78C18-A98B-2745-9D62-65A89859CC97}" destId="{4F716F4B-09FA-D946-A81C-E55EAC817ED9}" srcOrd="0" destOrd="1" presId="urn:microsoft.com/office/officeart/2005/8/layout/radial4"/>
    <dgm:cxn modelId="{D3CE0E93-A351-8D4C-B701-121C788153C2}" type="presOf" srcId="{920ABC8C-43A6-A942-BE90-16E26C1DBA74}" destId="{7EB8769E-8183-0D4C-9324-7570881F58CB}" srcOrd="0" destOrd="1" presId="urn:microsoft.com/office/officeart/2005/8/layout/radial4"/>
    <dgm:cxn modelId="{6FAC7899-2B5E-884B-BF9D-2C29EB1A8264}" type="presOf" srcId="{1412B554-582E-9C4D-82D7-46A277C5700E}" destId="{58423F70-B9EE-A84C-AD5F-492182C8ADB6}" srcOrd="0" destOrd="0" presId="urn:microsoft.com/office/officeart/2005/8/layout/radial4"/>
    <dgm:cxn modelId="{51B08EAB-78D5-FA46-BE0D-3EBC6D5E6BDE}" type="presOf" srcId="{6B17254D-B057-6E4A-94D1-E5BD5FDC4401}" destId="{297D411D-7DED-9647-9C3F-D001AF59688F}" srcOrd="0" destOrd="0" presId="urn:microsoft.com/office/officeart/2005/8/layout/radial4"/>
    <dgm:cxn modelId="{9F7D30AC-B8E5-F34F-9237-2240D734CE51}" srcId="{1412B554-582E-9C4D-82D7-46A277C5700E}" destId="{9C4D1F1C-89A7-9E4D-9577-1787BF296C4D}" srcOrd="2" destOrd="0" parTransId="{957F2B4F-C9C5-A94C-989D-EBA5EFC0A85C}" sibTransId="{F6D8931D-C694-1D42-966A-75640742D6BB}"/>
    <dgm:cxn modelId="{9DE159B5-5C52-C84D-89FC-33FF3F2BC183}" type="presOf" srcId="{00F6A755-AC14-FD48-936C-9DB088E5D28B}" destId="{7EB8769E-8183-0D4C-9324-7570881F58CB}" srcOrd="0" destOrd="0" presId="urn:microsoft.com/office/officeart/2005/8/layout/radial4"/>
    <dgm:cxn modelId="{D74D70B5-B7B8-834B-BE40-5B31A930F223}" type="presOf" srcId="{AAE56F99-38CD-C848-B06C-8FA3913822A5}" destId="{9CB1C2D9-91CD-5A40-8E51-4592B33A61D5}" srcOrd="0" destOrd="0" presId="urn:microsoft.com/office/officeart/2005/8/layout/radial4"/>
    <dgm:cxn modelId="{A02874B6-60DF-294C-BB2A-E8A8D4721CD2}" type="presOf" srcId="{9C4D1F1C-89A7-9E4D-9577-1787BF296C4D}" destId="{58423F70-B9EE-A84C-AD5F-492182C8ADB6}" srcOrd="0" destOrd="3" presId="urn:microsoft.com/office/officeart/2005/8/layout/radial4"/>
    <dgm:cxn modelId="{F7468AC8-556A-DC47-A123-71A194662930}" srcId="{1412B554-582E-9C4D-82D7-46A277C5700E}" destId="{5519BFF8-93AB-9C41-BC5C-A16FA55CDACB}" srcOrd="0" destOrd="0" parTransId="{A4D3C556-430C-A245-B21D-1E804AFF1074}" sibTransId="{5881FECA-2C7C-A64C-8BFF-D85DB0639F79}"/>
    <dgm:cxn modelId="{9DE4C9CD-BDB0-CC4B-989A-3A3C6CCA0AB8}" type="presOf" srcId="{63841119-02A1-DC42-9B36-44B2613E8E32}" destId="{EC17E1F5-D436-DC42-B4E8-7E8183A85593}" srcOrd="0" destOrd="0" presId="urn:microsoft.com/office/officeart/2005/8/layout/radial4"/>
    <dgm:cxn modelId="{7691ACCF-5EA7-374B-A491-AD236531B7E1}" srcId="{63841119-02A1-DC42-9B36-44B2613E8E32}" destId="{1AD62EB7-0C0D-9045-9EF6-B509D0D7C38B}" srcOrd="2" destOrd="0" parTransId="{A6AF7CEC-919F-9D42-ACEE-2F711D3A69A9}" sibTransId="{4702D5EB-2ECC-2541-8B30-E41D9EBCD199}"/>
    <dgm:cxn modelId="{F79FC9D2-7209-6741-BBE9-6DFE3223C8E7}" srcId="{1412B554-582E-9C4D-82D7-46A277C5700E}" destId="{ED8FC024-B4CE-0B44-87D1-E795CC1DF275}" srcOrd="1" destOrd="0" parTransId="{82C6EB85-86FD-AC40-969C-39EECA8F357A}" sibTransId="{9BD39131-80CE-B74F-92CF-36BD1EE67DD8}"/>
    <dgm:cxn modelId="{93618FDE-4CFF-7045-9D36-85AE720E50D2}" type="presOf" srcId="{CB3DA7AF-C28C-BC4C-93B6-5650F4C8F60B}" destId="{AFC16B4D-E64C-1C42-9A90-3B8E30DAE0CB}" srcOrd="0" destOrd="1" presId="urn:microsoft.com/office/officeart/2005/8/layout/radial4"/>
    <dgm:cxn modelId="{B12A50E9-73B8-5A44-9213-A7DE40A4BF27}" srcId="{73CEBEF5-501C-FD45-AA90-365C5CBF502D}" destId="{21E78C18-A98B-2745-9D62-65A89859CC97}" srcOrd="0" destOrd="0" parTransId="{82C1B499-8616-E647-96F3-FD26384C9643}" sibTransId="{34173C87-FEB7-0447-AF6D-26F5C0508949}"/>
    <dgm:cxn modelId="{35703AF2-6229-2F4A-9F96-D781834B7382}" type="presOf" srcId="{0B7A8729-5C8F-6346-8364-D576279A5F2C}" destId="{3565BE10-DAAC-A044-82A8-654F1AB310F8}" srcOrd="0" destOrd="0" presId="urn:microsoft.com/office/officeart/2005/8/layout/radial4"/>
    <dgm:cxn modelId="{7D593DF2-0D89-D145-B784-E047B73CB9A5}" srcId="{63841119-02A1-DC42-9B36-44B2613E8E32}" destId="{90FE3B63-3BB4-6043-9911-C75B09DD387E}" srcOrd="0" destOrd="0" parTransId="{FB993E24-182D-1149-981F-66F7A5D0A293}" sibTransId="{91F915BC-1C36-7245-B32B-1AE4B6513335}"/>
    <dgm:cxn modelId="{607337EA-2EA4-1F49-BD1C-B1057682E054}" type="presParOf" srcId="{09C009FC-EA94-B641-90E1-EE2F4BCBFE17}" destId="{1A1F117F-BD5E-5D4C-B7FA-BBFE05AB736E}" srcOrd="0" destOrd="0" presId="urn:microsoft.com/office/officeart/2005/8/layout/radial4"/>
    <dgm:cxn modelId="{1D7AA599-36E5-E940-9BBE-60A3603F3B44}" type="presParOf" srcId="{09C009FC-EA94-B641-90E1-EE2F4BCBFE17}" destId="{C62A62A0-DD06-694E-8DD7-FD599E56EDBD}" srcOrd="1" destOrd="0" presId="urn:microsoft.com/office/officeart/2005/8/layout/radial4"/>
    <dgm:cxn modelId="{A619962B-1C27-4D4E-A84B-119A66788904}" type="presParOf" srcId="{09C009FC-EA94-B641-90E1-EE2F4BCBFE17}" destId="{4F716F4B-09FA-D946-A81C-E55EAC817ED9}" srcOrd="2" destOrd="0" presId="urn:microsoft.com/office/officeart/2005/8/layout/radial4"/>
    <dgm:cxn modelId="{92F6AE42-C50E-8043-9265-0A7FF3B1B158}" type="presParOf" srcId="{09C009FC-EA94-B641-90E1-EE2F4BCBFE17}" destId="{2A55531D-7C15-A14F-8EAB-D6E692341A01}" srcOrd="3" destOrd="0" presId="urn:microsoft.com/office/officeart/2005/8/layout/radial4"/>
    <dgm:cxn modelId="{F038F004-E62D-714D-AFA5-6A05A37CE1A2}" type="presParOf" srcId="{09C009FC-EA94-B641-90E1-EE2F4BCBFE17}" destId="{AFC16B4D-E64C-1C42-9A90-3B8E30DAE0CB}" srcOrd="4" destOrd="0" presId="urn:microsoft.com/office/officeart/2005/8/layout/radial4"/>
    <dgm:cxn modelId="{0986A07E-F63C-9E47-9557-877D56F59EBD}" type="presParOf" srcId="{09C009FC-EA94-B641-90E1-EE2F4BCBFE17}" destId="{9CB1C2D9-91CD-5A40-8E51-4592B33A61D5}" srcOrd="5" destOrd="0" presId="urn:microsoft.com/office/officeart/2005/8/layout/radial4"/>
    <dgm:cxn modelId="{8565C9E7-75A6-2649-B565-F6FD74B87C54}" type="presParOf" srcId="{09C009FC-EA94-B641-90E1-EE2F4BCBFE17}" destId="{7EB8769E-8183-0D4C-9324-7570881F58CB}" srcOrd="6" destOrd="0" presId="urn:microsoft.com/office/officeart/2005/8/layout/radial4"/>
    <dgm:cxn modelId="{8C1C0544-1B6D-9947-A485-699934499B53}" type="presParOf" srcId="{09C009FC-EA94-B641-90E1-EE2F4BCBFE17}" destId="{297D411D-7DED-9647-9C3F-D001AF59688F}" srcOrd="7" destOrd="0" presId="urn:microsoft.com/office/officeart/2005/8/layout/radial4"/>
    <dgm:cxn modelId="{5DDC75AC-F8B8-8F49-949B-AEAE15469186}" type="presParOf" srcId="{09C009FC-EA94-B641-90E1-EE2F4BCBFE17}" destId="{EC17E1F5-D436-DC42-B4E8-7E8183A85593}" srcOrd="8" destOrd="0" presId="urn:microsoft.com/office/officeart/2005/8/layout/radial4"/>
    <dgm:cxn modelId="{7545C3B9-B972-4246-90CA-FCF02FE70D55}" type="presParOf" srcId="{09C009FC-EA94-B641-90E1-EE2F4BCBFE17}" destId="{3565BE10-DAAC-A044-82A8-654F1AB310F8}" srcOrd="9" destOrd="0" presId="urn:microsoft.com/office/officeart/2005/8/layout/radial4"/>
    <dgm:cxn modelId="{CCCC8220-6F42-624E-A696-B8CC81E1009E}" type="presParOf" srcId="{09C009FC-EA94-B641-90E1-EE2F4BCBFE17}" destId="{58423F70-B9EE-A84C-AD5F-492182C8ADB6}" srcOrd="10" destOrd="0" presId="urn:microsoft.com/office/officeart/2005/8/layout/radial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E2FBF346-7C29-594F-9A24-232342F6280D}" type="doc">
      <dgm:prSet loTypeId="urn:microsoft.com/office/officeart/2005/8/layout/orgChart1" loCatId="hierarchy" qsTypeId="urn:microsoft.com/office/officeart/2005/8/quickstyle/simple2" qsCatId="simple" csTypeId="urn:microsoft.com/office/officeart/2005/8/colors/colorful4" csCatId="colorful" phldr="1"/>
      <dgm:spPr/>
      <dgm:t>
        <a:bodyPr/>
        <a:lstStyle/>
        <a:p>
          <a:endParaRPr lang="en-US"/>
        </a:p>
      </dgm:t>
    </dgm:pt>
    <dgm:pt modelId="{A2F1A16D-9662-8540-B494-44060B2FA9F3}">
      <dgm:prSet/>
      <dgm:spPr>
        <a:solidFill>
          <a:srgbClr val="69CEF6"/>
        </a:solidFill>
      </dgm:spPr>
      <dgm:t>
        <a:bodyPr/>
        <a:lstStyle/>
        <a:p>
          <a:r>
            <a:rPr lang="en-CA" dirty="0">
              <a:latin typeface="Museo Sans 500" panose="02000000000000000000" pitchFamily="2" charset="77"/>
            </a:rPr>
            <a:t>Add details to your outline! Make sure to make your report a little personal, so that people understand what the desired outcomes of your term were, and what the results were. Some things to consider are:</a:t>
          </a:r>
        </a:p>
      </dgm:t>
    </dgm:pt>
    <dgm:pt modelId="{74E17B23-0CFC-0148-8128-FB3EC586F136}" type="parTrans" cxnId="{5D928570-F652-2C4D-A772-5F21575939B2}">
      <dgm:prSet/>
      <dgm:spPr/>
      <dgm:t>
        <a:bodyPr/>
        <a:lstStyle/>
        <a:p>
          <a:endParaRPr lang="en-US"/>
        </a:p>
      </dgm:t>
    </dgm:pt>
    <dgm:pt modelId="{EFFDFECF-D815-DB40-BE0E-24DA5C44939C}" type="sibTrans" cxnId="{5D928570-F652-2C4D-A772-5F21575939B2}">
      <dgm:prSet/>
      <dgm:spPr/>
      <dgm:t>
        <a:bodyPr/>
        <a:lstStyle/>
        <a:p>
          <a:endParaRPr lang="en-US"/>
        </a:p>
      </dgm:t>
    </dgm:pt>
    <dgm:pt modelId="{BED98509-5EA6-1D42-9058-36A18AE5A972}">
      <dgm:prSet/>
      <dgm:spPr>
        <a:solidFill>
          <a:srgbClr val="25BDAD"/>
        </a:solidFill>
      </dgm:spPr>
      <dgm:t>
        <a:bodyPr/>
        <a:lstStyle/>
        <a:p>
          <a:r>
            <a:rPr lang="en-CA" dirty="0">
              <a:latin typeface="Museo Sans 500" panose="02000000000000000000" pitchFamily="2" charset="77"/>
            </a:rPr>
            <a:t>What issues and obstacles did you encounter over your term? Is this a problem the reader is going to be facing as well? What did you do, and what ideas do you have for the future?</a:t>
          </a:r>
        </a:p>
      </dgm:t>
    </dgm:pt>
    <dgm:pt modelId="{5F57FA1B-E8F9-9C4A-9458-A1BE5415582D}" type="parTrans" cxnId="{604A9FAD-2E94-9548-9A14-E29EE31512E9}">
      <dgm:prSet/>
      <dgm:spPr/>
      <dgm:t>
        <a:bodyPr/>
        <a:lstStyle/>
        <a:p>
          <a:endParaRPr lang="en-US"/>
        </a:p>
      </dgm:t>
    </dgm:pt>
    <dgm:pt modelId="{807FF039-3C3F-B64A-8F94-24EE30726846}" type="sibTrans" cxnId="{604A9FAD-2E94-9548-9A14-E29EE31512E9}">
      <dgm:prSet/>
      <dgm:spPr/>
      <dgm:t>
        <a:bodyPr/>
        <a:lstStyle/>
        <a:p>
          <a:endParaRPr lang="en-US"/>
        </a:p>
      </dgm:t>
    </dgm:pt>
    <dgm:pt modelId="{89527FB1-4E8C-0C46-8BF6-08DD44DCE5CD}">
      <dgm:prSet/>
      <dgm:spPr>
        <a:solidFill>
          <a:srgbClr val="1DAD57"/>
        </a:solidFill>
      </dgm:spPr>
      <dgm:t>
        <a:bodyPr/>
        <a:lstStyle/>
        <a:p>
          <a:r>
            <a:rPr lang="en-CA" dirty="0">
              <a:latin typeface="Museo Sans 500" panose="02000000000000000000" pitchFamily="2" charset="77"/>
            </a:rPr>
            <a:t>What things went well, which ideas worked, and which practices would you recommend are carried on?</a:t>
          </a:r>
        </a:p>
      </dgm:t>
    </dgm:pt>
    <dgm:pt modelId="{2EA533EB-D7C0-9545-8E52-632F700D4663}" type="parTrans" cxnId="{9E6AD9C3-EDC6-B242-B822-D83C7BB074BC}">
      <dgm:prSet/>
      <dgm:spPr/>
      <dgm:t>
        <a:bodyPr/>
        <a:lstStyle/>
        <a:p>
          <a:endParaRPr lang="en-US"/>
        </a:p>
      </dgm:t>
    </dgm:pt>
    <dgm:pt modelId="{987B5DE1-7257-5A41-A1A8-B63AA8E40532}" type="sibTrans" cxnId="{9E6AD9C3-EDC6-B242-B822-D83C7BB074BC}">
      <dgm:prSet/>
      <dgm:spPr/>
      <dgm:t>
        <a:bodyPr/>
        <a:lstStyle/>
        <a:p>
          <a:endParaRPr lang="en-US"/>
        </a:p>
      </dgm:t>
    </dgm:pt>
    <dgm:pt modelId="{84C4C185-4ACE-6D42-B808-9A574F7B33AF}">
      <dgm:prSet/>
      <dgm:spPr>
        <a:solidFill>
          <a:srgbClr val="6FC054"/>
        </a:solidFill>
      </dgm:spPr>
      <dgm:t>
        <a:bodyPr/>
        <a:lstStyle/>
        <a:p>
          <a:r>
            <a:rPr lang="en-CA" dirty="0">
              <a:latin typeface="Museo Sans 500" panose="02000000000000000000" pitchFamily="2" charset="77"/>
            </a:rPr>
            <a:t>What things do you wish you could have done (new ideas and old traditions) but didn’t have the capacity to do? What recommendations would you give?</a:t>
          </a:r>
        </a:p>
      </dgm:t>
    </dgm:pt>
    <dgm:pt modelId="{BADE1D42-8EDA-564D-BB76-04B919871C88}" type="parTrans" cxnId="{A11E5FF1-2B9B-B14C-B92C-76BE5C697F7E}">
      <dgm:prSet/>
      <dgm:spPr/>
      <dgm:t>
        <a:bodyPr/>
        <a:lstStyle/>
        <a:p>
          <a:endParaRPr lang="en-US"/>
        </a:p>
      </dgm:t>
    </dgm:pt>
    <dgm:pt modelId="{B99E5E70-B46D-1840-84E6-A31C64691232}" type="sibTrans" cxnId="{A11E5FF1-2B9B-B14C-B92C-76BE5C697F7E}">
      <dgm:prSet/>
      <dgm:spPr/>
      <dgm:t>
        <a:bodyPr/>
        <a:lstStyle/>
        <a:p>
          <a:endParaRPr lang="en-US"/>
        </a:p>
      </dgm:t>
    </dgm:pt>
    <dgm:pt modelId="{69B424EE-CCEF-AA41-B0E5-16E47F12953C}" type="pres">
      <dgm:prSet presAssocID="{E2FBF346-7C29-594F-9A24-232342F6280D}" presName="hierChild1" presStyleCnt="0">
        <dgm:presLayoutVars>
          <dgm:orgChart val="1"/>
          <dgm:chPref val="1"/>
          <dgm:dir/>
          <dgm:animOne val="branch"/>
          <dgm:animLvl val="lvl"/>
          <dgm:resizeHandles/>
        </dgm:presLayoutVars>
      </dgm:prSet>
      <dgm:spPr/>
    </dgm:pt>
    <dgm:pt modelId="{ECCE53AC-4BB9-F649-A0DA-6794E79AB3BB}" type="pres">
      <dgm:prSet presAssocID="{A2F1A16D-9662-8540-B494-44060B2FA9F3}" presName="hierRoot1" presStyleCnt="0">
        <dgm:presLayoutVars>
          <dgm:hierBranch val="init"/>
        </dgm:presLayoutVars>
      </dgm:prSet>
      <dgm:spPr/>
    </dgm:pt>
    <dgm:pt modelId="{46FBD908-F9DD-A944-A848-57B77C665A74}" type="pres">
      <dgm:prSet presAssocID="{A2F1A16D-9662-8540-B494-44060B2FA9F3}" presName="rootComposite1" presStyleCnt="0"/>
      <dgm:spPr/>
    </dgm:pt>
    <dgm:pt modelId="{1B70B467-1774-CC47-A5D6-92492751CA42}" type="pres">
      <dgm:prSet presAssocID="{A2F1A16D-9662-8540-B494-44060B2FA9F3}" presName="rootText1" presStyleLbl="node0" presStyleIdx="0" presStyleCnt="1" custScaleX="201060" custScaleY="131801">
        <dgm:presLayoutVars>
          <dgm:chPref val="3"/>
        </dgm:presLayoutVars>
      </dgm:prSet>
      <dgm:spPr/>
    </dgm:pt>
    <dgm:pt modelId="{5506EC07-C897-FF4B-9D79-1560406B1A9D}" type="pres">
      <dgm:prSet presAssocID="{A2F1A16D-9662-8540-B494-44060B2FA9F3}" presName="rootConnector1" presStyleLbl="node1" presStyleIdx="0" presStyleCnt="0"/>
      <dgm:spPr/>
    </dgm:pt>
    <dgm:pt modelId="{47523007-75A5-0546-93F3-695FC196263C}" type="pres">
      <dgm:prSet presAssocID="{A2F1A16D-9662-8540-B494-44060B2FA9F3}" presName="hierChild2" presStyleCnt="0"/>
      <dgm:spPr/>
    </dgm:pt>
    <dgm:pt modelId="{F1278F0C-AF42-BC4A-9B3A-03182B3A2384}" type="pres">
      <dgm:prSet presAssocID="{5F57FA1B-E8F9-9C4A-9458-A1BE5415582D}" presName="Name37" presStyleLbl="parChTrans1D2" presStyleIdx="0" presStyleCnt="3"/>
      <dgm:spPr/>
    </dgm:pt>
    <dgm:pt modelId="{A9EB4101-FBDC-7C4B-AAD7-823A5275DF58}" type="pres">
      <dgm:prSet presAssocID="{BED98509-5EA6-1D42-9058-36A18AE5A972}" presName="hierRoot2" presStyleCnt="0">
        <dgm:presLayoutVars>
          <dgm:hierBranch val="init"/>
        </dgm:presLayoutVars>
      </dgm:prSet>
      <dgm:spPr/>
    </dgm:pt>
    <dgm:pt modelId="{712F4766-F51E-054B-8E59-EAFB683A1113}" type="pres">
      <dgm:prSet presAssocID="{BED98509-5EA6-1D42-9058-36A18AE5A972}" presName="rootComposite" presStyleCnt="0"/>
      <dgm:spPr/>
    </dgm:pt>
    <dgm:pt modelId="{F364D8A4-B4A9-AD4B-8E56-825ABE8E7E68}" type="pres">
      <dgm:prSet presAssocID="{BED98509-5EA6-1D42-9058-36A18AE5A972}" presName="rootText" presStyleLbl="node2" presStyleIdx="0" presStyleCnt="3" custScaleX="117072" custScaleY="150139">
        <dgm:presLayoutVars>
          <dgm:chPref val="3"/>
        </dgm:presLayoutVars>
      </dgm:prSet>
      <dgm:spPr/>
    </dgm:pt>
    <dgm:pt modelId="{BEBC6861-319A-644A-B1A7-5B94C5303352}" type="pres">
      <dgm:prSet presAssocID="{BED98509-5EA6-1D42-9058-36A18AE5A972}" presName="rootConnector" presStyleLbl="node2" presStyleIdx="0" presStyleCnt="3"/>
      <dgm:spPr/>
    </dgm:pt>
    <dgm:pt modelId="{0BF882EA-DC39-4A4F-9814-742204889335}" type="pres">
      <dgm:prSet presAssocID="{BED98509-5EA6-1D42-9058-36A18AE5A972}" presName="hierChild4" presStyleCnt="0"/>
      <dgm:spPr/>
    </dgm:pt>
    <dgm:pt modelId="{1D289EA1-426B-F544-BDBD-C37532800A3A}" type="pres">
      <dgm:prSet presAssocID="{BED98509-5EA6-1D42-9058-36A18AE5A972}" presName="hierChild5" presStyleCnt="0"/>
      <dgm:spPr/>
    </dgm:pt>
    <dgm:pt modelId="{DEDA7D1A-C0B9-9F4A-88D8-678571A2CAFC}" type="pres">
      <dgm:prSet presAssocID="{2EA533EB-D7C0-9545-8E52-632F700D4663}" presName="Name37" presStyleLbl="parChTrans1D2" presStyleIdx="1" presStyleCnt="3"/>
      <dgm:spPr/>
    </dgm:pt>
    <dgm:pt modelId="{BAF61710-E8A6-0244-A2AC-2497B3A8986D}" type="pres">
      <dgm:prSet presAssocID="{89527FB1-4E8C-0C46-8BF6-08DD44DCE5CD}" presName="hierRoot2" presStyleCnt="0">
        <dgm:presLayoutVars>
          <dgm:hierBranch val="init"/>
        </dgm:presLayoutVars>
      </dgm:prSet>
      <dgm:spPr/>
    </dgm:pt>
    <dgm:pt modelId="{B26F7418-FB1F-514E-A171-C004A6A523D7}" type="pres">
      <dgm:prSet presAssocID="{89527FB1-4E8C-0C46-8BF6-08DD44DCE5CD}" presName="rootComposite" presStyleCnt="0"/>
      <dgm:spPr/>
    </dgm:pt>
    <dgm:pt modelId="{04191622-CF98-B64A-8982-1FF6053FA7BB}" type="pres">
      <dgm:prSet presAssocID="{89527FB1-4E8C-0C46-8BF6-08DD44DCE5CD}" presName="rootText" presStyleLbl="node2" presStyleIdx="1" presStyleCnt="3" custScaleX="119067" custScaleY="141934">
        <dgm:presLayoutVars>
          <dgm:chPref val="3"/>
        </dgm:presLayoutVars>
      </dgm:prSet>
      <dgm:spPr/>
    </dgm:pt>
    <dgm:pt modelId="{4570696C-1510-D240-82ED-3279A339C39C}" type="pres">
      <dgm:prSet presAssocID="{89527FB1-4E8C-0C46-8BF6-08DD44DCE5CD}" presName="rootConnector" presStyleLbl="node2" presStyleIdx="1" presStyleCnt="3"/>
      <dgm:spPr/>
    </dgm:pt>
    <dgm:pt modelId="{345B22C8-5BEE-5A42-AF07-39460CF47EC1}" type="pres">
      <dgm:prSet presAssocID="{89527FB1-4E8C-0C46-8BF6-08DD44DCE5CD}" presName="hierChild4" presStyleCnt="0"/>
      <dgm:spPr/>
    </dgm:pt>
    <dgm:pt modelId="{3511EF47-3350-9C46-8847-379E9EA28B75}" type="pres">
      <dgm:prSet presAssocID="{89527FB1-4E8C-0C46-8BF6-08DD44DCE5CD}" presName="hierChild5" presStyleCnt="0"/>
      <dgm:spPr/>
    </dgm:pt>
    <dgm:pt modelId="{3ED499D1-A797-9A45-A5B3-1FDE493D7F81}" type="pres">
      <dgm:prSet presAssocID="{BADE1D42-8EDA-564D-BB76-04B919871C88}" presName="Name37" presStyleLbl="parChTrans1D2" presStyleIdx="2" presStyleCnt="3"/>
      <dgm:spPr/>
    </dgm:pt>
    <dgm:pt modelId="{1E93BE07-B34C-D947-8D50-4B99F91CF798}" type="pres">
      <dgm:prSet presAssocID="{84C4C185-4ACE-6D42-B808-9A574F7B33AF}" presName="hierRoot2" presStyleCnt="0">
        <dgm:presLayoutVars>
          <dgm:hierBranch val="init"/>
        </dgm:presLayoutVars>
      </dgm:prSet>
      <dgm:spPr/>
    </dgm:pt>
    <dgm:pt modelId="{09A844D8-B17A-604C-A992-F5BEE364B2E9}" type="pres">
      <dgm:prSet presAssocID="{84C4C185-4ACE-6D42-B808-9A574F7B33AF}" presName="rootComposite" presStyleCnt="0"/>
      <dgm:spPr/>
    </dgm:pt>
    <dgm:pt modelId="{384C4BFD-E1F0-1241-8D29-E1823BAF7105}" type="pres">
      <dgm:prSet presAssocID="{84C4C185-4ACE-6D42-B808-9A574F7B33AF}" presName="rootText" presStyleLbl="node2" presStyleIdx="2" presStyleCnt="3" custScaleX="112953" custScaleY="149657">
        <dgm:presLayoutVars>
          <dgm:chPref val="3"/>
        </dgm:presLayoutVars>
      </dgm:prSet>
      <dgm:spPr/>
    </dgm:pt>
    <dgm:pt modelId="{92294721-FF36-6949-81E9-9C3C1724CD95}" type="pres">
      <dgm:prSet presAssocID="{84C4C185-4ACE-6D42-B808-9A574F7B33AF}" presName="rootConnector" presStyleLbl="node2" presStyleIdx="2" presStyleCnt="3"/>
      <dgm:spPr/>
    </dgm:pt>
    <dgm:pt modelId="{99E6BCD0-80FB-5840-8DD9-6EB0BFBF53ED}" type="pres">
      <dgm:prSet presAssocID="{84C4C185-4ACE-6D42-B808-9A574F7B33AF}" presName="hierChild4" presStyleCnt="0"/>
      <dgm:spPr/>
    </dgm:pt>
    <dgm:pt modelId="{94454654-5D2A-9D44-A150-2EB2EF274704}" type="pres">
      <dgm:prSet presAssocID="{84C4C185-4ACE-6D42-B808-9A574F7B33AF}" presName="hierChild5" presStyleCnt="0"/>
      <dgm:spPr/>
    </dgm:pt>
    <dgm:pt modelId="{EEA5EE74-D2BD-2040-BD55-CB8F68FFD0E9}" type="pres">
      <dgm:prSet presAssocID="{A2F1A16D-9662-8540-B494-44060B2FA9F3}" presName="hierChild3" presStyleCnt="0"/>
      <dgm:spPr/>
    </dgm:pt>
  </dgm:ptLst>
  <dgm:cxnLst>
    <dgm:cxn modelId="{6ADAA93F-E893-2F40-A3C6-49B272A94AFD}" type="presOf" srcId="{89527FB1-4E8C-0C46-8BF6-08DD44DCE5CD}" destId="{4570696C-1510-D240-82ED-3279A339C39C}" srcOrd="1" destOrd="0" presId="urn:microsoft.com/office/officeart/2005/8/layout/orgChart1"/>
    <dgm:cxn modelId="{EE951069-4932-624D-8DF1-366DA9115219}" type="presOf" srcId="{E2FBF346-7C29-594F-9A24-232342F6280D}" destId="{69B424EE-CCEF-AA41-B0E5-16E47F12953C}" srcOrd="0" destOrd="0" presId="urn:microsoft.com/office/officeart/2005/8/layout/orgChart1"/>
    <dgm:cxn modelId="{402D866B-AC4A-584A-83EF-FE907E6D62CD}" type="presOf" srcId="{A2F1A16D-9662-8540-B494-44060B2FA9F3}" destId="{5506EC07-C897-FF4B-9D79-1560406B1A9D}" srcOrd="1" destOrd="0" presId="urn:microsoft.com/office/officeart/2005/8/layout/orgChart1"/>
    <dgm:cxn modelId="{5D928570-F652-2C4D-A772-5F21575939B2}" srcId="{E2FBF346-7C29-594F-9A24-232342F6280D}" destId="{A2F1A16D-9662-8540-B494-44060B2FA9F3}" srcOrd="0" destOrd="0" parTransId="{74E17B23-0CFC-0148-8128-FB3EC586F136}" sibTransId="{EFFDFECF-D815-DB40-BE0E-24DA5C44939C}"/>
    <dgm:cxn modelId="{58698D95-F65D-3E48-9647-449D5FFD34A3}" type="presOf" srcId="{5F57FA1B-E8F9-9C4A-9458-A1BE5415582D}" destId="{F1278F0C-AF42-BC4A-9B3A-03182B3A2384}" srcOrd="0" destOrd="0" presId="urn:microsoft.com/office/officeart/2005/8/layout/orgChart1"/>
    <dgm:cxn modelId="{2BDEE5A1-BBC3-B946-8128-67B24A176A59}" type="presOf" srcId="{89527FB1-4E8C-0C46-8BF6-08DD44DCE5CD}" destId="{04191622-CF98-B64A-8982-1FF6053FA7BB}" srcOrd="0" destOrd="0" presId="urn:microsoft.com/office/officeart/2005/8/layout/orgChart1"/>
    <dgm:cxn modelId="{604A9FAD-2E94-9548-9A14-E29EE31512E9}" srcId="{A2F1A16D-9662-8540-B494-44060B2FA9F3}" destId="{BED98509-5EA6-1D42-9058-36A18AE5A972}" srcOrd="0" destOrd="0" parTransId="{5F57FA1B-E8F9-9C4A-9458-A1BE5415582D}" sibTransId="{807FF039-3C3F-B64A-8F94-24EE30726846}"/>
    <dgm:cxn modelId="{40F61CB0-E86C-C84B-B6EA-D4C34F550269}" type="presOf" srcId="{84C4C185-4ACE-6D42-B808-9A574F7B33AF}" destId="{384C4BFD-E1F0-1241-8D29-E1823BAF7105}" srcOrd="0" destOrd="0" presId="urn:microsoft.com/office/officeart/2005/8/layout/orgChart1"/>
    <dgm:cxn modelId="{9E6AD9C3-EDC6-B242-B822-D83C7BB074BC}" srcId="{A2F1A16D-9662-8540-B494-44060B2FA9F3}" destId="{89527FB1-4E8C-0C46-8BF6-08DD44DCE5CD}" srcOrd="1" destOrd="0" parTransId="{2EA533EB-D7C0-9545-8E52-632F700D4663}" sibTransId="{987B5DE1-7257-5A41-A1A8-B63AA8E40532}"/>
    <dgm:cxn modelId="{823324DD-CD1B-F04A-9995-8C7AD3C935D6}" type="presOf" srcId="{BED98509-5EA6-1D42-9058-36A18AE5A972}" destId="{BEBC6861-319A-644A-B1A7-5B94C5303352}" srcOrd="1" destOrd="0" presId="urn:microsoft.com/office/officeart/2005/8/layout/orgChart1"/>
    <dgm:cxn modelId="{9E55CBED-1CA1-6A45-B330-3682043F7470}" type="presOf" srcId="{A2F1A16D-9662-8540-B494-44060B2FA9F3}" destId="{1B70B467-1774-CC47-A5D6-92492751CA42}" srcOrd="0" destOrd="0" presId="urn:microsoft.com/office/officeart/2005/8/layout/orgChart1"/>
    <dgm:cxn modelId="{F74F6AEF-BAA4-EF41-9E87-1073A3964A78}" type="presOf" srcId="{BED98509-5EA6-1D42-9058-36A18AE5A972}" destId="{F364D8A4-B4A9-AD4B-8E56-825ABE8E7E68}" srcOrd="0" destOrd="0" presId="urn:microsoft.com/office/officeart/2005/8/layout/orgChart1"/>
    <dgm:cxn modelId="{7CE0F7F0-DD4E-9341-9B3D-203E57330F76}" type="presOf" srcId="{2EA533EB-D7C0-9545-8E52-632F700D4663}" destId="{DEDA7D1A-C0B9-9F4A-88D8-678571A2CAFC}" srcOrd="0" destOrd="0" presId="urn:microsoft.com/office/officeart/2005/8/layout/orgChart1"/>
    <dgm:cxn modelId="{A11E5FF1-2B9B-B14C-B92C-76BE5C697F7E}" srcId="{A2F1A16D-9662-8540-B494-44060B2FA9F3}" destId="{84C4C185-4ACE-6D42-B808-9A574F7B33AF}" srcOrd="2" destOrd="0" parTransId="{BADE1D42-8EDA-564D-BB76-04B919871C88}" sibTransId="{B99E5E70-B46D-1840-84E6-A31C64691232}"/>
    <dgm:cxn modelId="{7FDC9CF1-7FD3-7B4C-B1DD-D7C124A48877}" type="presOf" srcId="{BADE1D42-8EDA-564D-BB76-04B919871C88}" destId="{3ED499D1-A797-9A45-A5B3-1FDE493D7F81}" srcOrd="0" destOrd="0" presId="urn:microsoft.com/office/officeart/2005/8/layout/orgChart1"/>
    <dgm:cxn modelId="{93D647FE-1B93-FB49-94FF-518450D249D1}" type="presOf" srcId="{84C4C185-4ACE-6D42-B808-9A574F7B33AF}" destId="{92294721-FF36-6949-81E9-9C3C1724CD95}" srcOrd="1" destOrd="0" presId="urn:microsoft.com/office/officeart/2005/8/layout/orgChart1"/>
    <dgm:cxn modelId="{49D79803-6A34-2B48-A0A4-1CAB8366052E}" type="presParOf" srcId="{69B424EE-CCEF-AA41-B0E5-16E47F12953C}" destId="{ECCE53AC-4BB9-F649-A0DA-6794E79AB3BB}" srcOrd="0" destOrd="0" presId="urn:microsoft.com/office/officeart/2005/8/layout/orgChart1"/>
    <dgm:cxn modelId="{9E54A63F-49BE-E541-81EF-30508B8AEDDC}" type="presParOf" srcId="{ECCE53AC-4BB9-F649-A0DA-6794E79AB3BB}" destId="{46FBD908-F9DD-A944-A848-57B77C665A74}" srcOrd="0" destOrd="0" presId="urn:microsoft.com/office/officeart/2005/8/layout/orgChart1"/>
    <dgm:cxn modelId="{F61FE0BA-7CAE-B64E-86D8-D14CB10F41C5}" type="presParOf" srcId="{46FBD908-F9DD-A944-A848-57B77C665A74}" destId="{1B70B467-1774-CC47-A5D6-92492751CA42}" srcOrd="0" destOrd="0" presId="urn:microsoft.com/office/officeart/2005/8/layout/orgChart1"/>
    <dgm:cxn modelId="{7362A11B-78DA-4744-89E9-BC3872E7EFDD}" type="presParOf" srcId="{46FBD908-F9DD-A944-A848-57B77C665A74}" destId="{5506EC07-C897-FF4B-9D79-1560406B1A9D}" srcOrd="1" destOrd="0" presId="urn:microsoft.com/office/officeart/2005/8/layout/orgChart1"/>
    <dgm:cxn modelId="{4261A57E-AAC4-A849-8D34-E6362006EC96}" type="presParOf" srcId="{ECCE53AC-4BB9-F649-A0DA-6794E79AB3BB}" destId="{47523007-75A5-0546-93F3-695FC196263C}" srcOrd="1" destOrd="0" presId="urn:microsoft.com/office/officeart/2005/8/layout/orgChart1"/>
    <dgm:cxn modelId="{2238599B-C099-854C-B83F-0FD9D610AC0C}" type="presParOf" srcId="{47523007-75A5-0546-93F3-695FC196263C}" destId="{F1278F0C-AF42-BC4A-9B3A-03182B3A2384}" srcOrd="0" destOrd="0" presId="urn:microsoft.com/office/officeart/2005/8/layout/orgChart1"/>
    <dgm:cxn modelId="{ACAA9623-5E18-9747-B683-BAAEB612A9A6}" type="presParOf" srcId="{47523007-75A5-0546-93F3-695FC196263C}" destId="{A9EB4101-FBDC-7C4B-AAD7-823A5275DF58}" srcOrd="1" destOrd="0" presId="urn:microsoft.com/office/officeart/2005/8/layout/orgChart1"/>
    <dgm:cxn modelId="{B40BF5BB-88C6-CB4C-A1CF-02037D5F5FD5}" type="presParOf" srcId="{A9EB4101-FBDC-7C4B-AAD7-823A5275DF58}" destId="{712F4766-F51E-054B-8E59-EAFB683A1113}" srcOrd="0" destOrd="0" presId="urn:microsoft.com/office/officeart/2005/8/layout/orgChart1"/>
    <dgm:cxn modelId="{28DDDB03-56C7-7840-9D2B-2E49CCFE16B7}" type="presParOf" srcId="{712F4766-F51E-054B-8E59-EAFB683A1113}" destId="{F364D8A4-B4A9-AD4B-8E56-825ABE8E7E68}" srcOrd="0" destOrd="0" presId="urn:microsoft.com/office/officeart/2005/8/layout/orgChart1"/>
    <dgm:cxn modelId="{0C9CB89B-11B9-0E45-9D35-2232F6F3519C}" type="presParOf" srcId="{712F4766-F51E-054B-8E59-EAFB683A1113}" destId="{BEBC6861-319A-644A-B1A7-5B94C5303352}" srcOrd="1" destOrd="0" presId="urn:microsoft.com/office/officeart/2005/8/layout/orgChart1"/>
    <dgm:cxn modelId="{C66CA193-03A0-2946-86C6-504E1A04A29F}" type="presParOf" srcId="{A9EB4101-FBDC-7C4B-AAD7-823A5275DF58}" destId="{0BF882EA-DC39-4A4F-9814-742204889335}" srcOrd="1" destOrd="0" presId="urn:microsoft.com/office/officeart/2005/8/layout/orgChart1"/>
    <dgm:cxn modelId="{58717414-73DC-8348-88E0-B51725DA3E83}" type="presParOf" srcId="{A9EB4101-FBDC-7C4B-AAD7-823A5275DF58}" destId="{1D289EA1-426B-F544-BDBD-C37532800A3A}" srcOrd="2" destOrd="0" presId="urn:microsoft.com/office/officeart/2005/8/layout/orgChart1"/>
    <dgm:cxn modelId="{EE32BDF1-25D9-C040-9DA8-70A1B5DF3C1E}" type="presParOf" srcId="{47523007-75A5-0546-93F3-695FC196263C}" destId="{DEDA7D1A-C0B9-9F4A-88D8-678571A2CAFC}" srcOrd="2" destOrd="0" presId="urn:microsoft.com/office/officeart/2005/8/layout/orgChart1"/>
    <dgm:cxn modelId="{FC2753DE-39C0-274F-9029-FE313E85F7FD}" type="presParOf" srcId="{47523007-75A5-0546-93F3-695FC196263C}" destId="{BAF61710-E8A6-0244-A2AC-2497B3A8986D}" srcOrd="3" destOrd="0" presId="urn:microsoft.com/office/officeart/2005/8/layout/orgChart1"/>
    <dgm:cxn modelId="{23263959-409B-6543-B298-39F6DA536572}" type="presParOf" srcId="{BAF61710-E8A6-0244-A2AC-2497B3A8986D}" destId="{B26F7418-FB1F-514E-A171-C004A6A523D7}" srcOrd="0" destOrd="0" presId="urn:microsoft.com/office/officeart/2005/8/layout/orgChart1"/>
    <dgm:cxn modelId="{B47FC4AF-5EE6-2C4B-985E-7AAA6EF9455A}" type="presParOf" srcId="{B26F7418-FB1F-514E-A171-C004A6A523D7}" destId="{04191622-CF98-B64A-8982-1FF6053FA7BB}" srcOrd="0" destOrd="0" presId="urn:microsoft.com/office/officeart/2005/8/layout/orgChart1"/>
    <dgm:cxn modelId="{7E45B349-117F-424E-AC75-36F05FAF75B1}" type="presParOf" srcId="{B26F7418-FB1F-514E-A171-C004A6A523D7}" destId="{4570696C-1510-D240-82ED-3279A339C39C}" srcOrd="1" destOrd="0" presId="urn:microsoft.com/office/officeart/2005/8/layout/orgChart1"/>
    <dgm:cxn modelId="{BC75CE59-735B-EC4C-9B10-695D4456DEBF}" type="presParOf" srcId="{BAF61710-E8A6-0244-A2AC-2497B3A8986D}" destId="{345B22C8-5BEE-5A42-AF07-39460CF47EC1}" srcOrd="1" destOrd="0" presId="urn:microsoft.com/office/officeart/2005/8/layout/orgChart1"/>
    <dgm:cxn modelId="{87890106-48D4-EF41-8E38-31BF6B5DD263}" type="presParOf" srcId="{BAF61710-E8A6-0244-A2AC-2497B3A8986D}" destId="{3511EF47-3350-9C46-8847-379E9EA28B75}" srcOrd="2" destOrd="0" presId="urn:microsoft.com/office/officeart/2005/8/layout/orgChart1"/>
    <dgm:cxn modelId="{7144EEEA-C813-6D46-BBA5-21D8F34109C0}" type="presParOf" srcId="{47523007-75A5-0546-93F3-695FC196263C}" destId="{3ED499D1-A797-9A45-A5B3-1FDE493D7F81}" srcOrd="4" destOrd="0" presId="urn:microsoft.com/office/officeart/2005/8/layout/orgChart1"/>
    <dgm:cxn modelId="{EA6F70C3-8030-E04D-93CA-CD2D5365B69D}" type="presParOf" srcId="{47523007-75A5-0546-93F3-695FC196263C}" destId="{1E93BE07-B34C-D947-8D50-4B99F91CF798}" srcOrd="5" destOrd="0" presId="urn:microsoft.com/office/officeart/2005/8/layout/orgChart1"/>
    <dgm:cxn modelId="{C469F1DD-EDD5-A648-B450-05D46B61806F}" type="presParOf" srcId="{1E93BE07-B34C-D947-8D50-4B99F91CF798}" destId="{09A844D8-B17A-604C-A992-F5BEE364B2E9}" srcOrd="0" destOrd="0" presId="urn:microsoft.com/office/officeart/2005/8/layout/orgChart1"/>
    <dgm:cxn modelId="{B8FFE8A5-1293-1C4D-B2F1-99ADFE86DCBE}" type="presParOf" srcId="{09A844D8-B17A-604C-A992-F5BEE364B2E9}" destId="{384C4BFD-E1F0-1241-8D29-E1823BAF7105}" srcOrd="0" destOrd="0" presId="urn:microsoft.com/office/officeart/2005/8/layout/orgChart1"/>
    <dgm:cxn modelId="{09441771-4021-2F4F-BF96-E2371BF60710}" type="presParOf" srcId="{09A844D8-B17A-604C-A992-F5BEE364B2E9}" destId="{92294721-FF36-6949-81E9-9C3C1724CD95}" srcOrd="1" destOrd="0" presId="urn:microsoft.com/office/officeart/2005/8/layout/orgChart1"/>
    <dgm:cxn modelId="{7D006F2C-5393-2E40-B128-62887ED6E1FF}" type="presParOf" srcId="{1E93BE07-B34C-D947-8D50-4B99F91CF798}" destId="{99E6BCD0-80FB-5840-8DD9-6EB0BFBF53ED}" srcOrd="1" destOrd="0" presId="urn:microsoft.com/office/officeart/2005/8/layout/orgChart1"/>
    <dgm:cxn modelId="{09D121BF-1ED8-A342-B5A4-2547A54E1E86}" type="presParOf" srcId="{1E93BE07-B34C-D947-8D50-4B99F91CF798}" destId="{94454654-5D2A-9D44-A150-2EB2EF274704}" srcOrd="2" destOrd="0" presId="urn:microsoft.com/office/officeart/2005/8/layout/orgChart1"/>
    <dgm:cxn modelId="{FDE07C1A-E3DF-3843-B54A-EC19812753BB}" type="presParOf" srcId="{ECCE53AC-4BB9-F649-A0DA-6794E79AB3BB}" destId="{EEA5EE74-D2BD-2040-BD55-CB8F68FFD0E9}"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BA4BC1B5-2ECB-4C65-A70A-A1AF4A485EFA}" type="doc">
      <dgm:prSet loTypeId="urn:microsoft.com/office/officeart/2005/8/layout/vList2" loCatId="list" qsTypeId="urn:microsoft.com/office/officeart/2005/8/quickstyle/simple1" qsCatId="simple" csTypeId="urn:microsoft.com/office/officeart/2005/8/colors/colorful5" csCatId="colorful"/>
      <dgm:spPr/>
      <dgm:t>
        <a:bodyPr/>
        <a:lstStyle/>
        <a:p>
          <a:endParaRPr lang="en-US"/>
        </a:p>
      </dgm:t>
    </dgm:pt>
    <dgm:pt modelId="{7F4EF47A-9AF3-4FA6-8A9B-D13C7C414A1E}">
      <dgm:prSet/>
      <dgm:spPr/>
      <dgm:t>
        <a:bodyPr/>
        <a:lstStyle/>
        <a:p>
          <a:r>
            <a:rPr lang="en-CA" dirty="0">
              <a:latin typeface="Museo Sans 500" panose="02000000000000000000" pitchFamily="2" charset="77"/>
            </a:rPr>
            <a:t>Once your successor is elected or appointed, send them their report so they can go over it. Send it to the Society’s President as well, for record-keeping purposes. That way, it is less easy for institutional knowledge to be lost over time.</a:t>
          </a:r>
          <a:endParaRPr lang="en-US" dirty="0">
            <a:latin typeface="Museo Sans 500" panose="02000000000000000000" pitchFamily="2" charset="77"/>
          </a:endParaRPr>
        </a:p>
      </dgm:t>
    </dgm:pt>
    <dgm:pt modelId="{40041F1B-81AA-4F2E-BBDB-71F1C9103C59}" type="parTrans" cxnId="{76F913A2-924D-4AEF-A268-F1A15B957D31}">
      <dgm:prSet/>
      <dgm:spPr/>
      <dgm:t>
        <a:bodyPr/>
        <a:lstStyle/>
        <a:p>
          <a:endParaRPr lang="en-US"/>
        </a:p>
      </dgm:t>
    </dgm:pt>
    <dgm:pt modelId="{9CABA5E4-E743-433F-A0B5-5DD7FB8DB7FC}" type="sibTrans" cxnId="{76F913A2-924D-4AEF-A268-F1A15B957D31}">
      <dgm:prSet/>
      <dgm:spPr/>
      <dgm:t>
        <a:bodyPr/>
        <a:lstStyle/>
        <a:p>
          <a:endParaRPr lang="en-US"/>
        </a:p>
      </dgm:t>
    </dgm:pt>
    <dgm:pt modelId="{8FD11602-8A0F-432B-841E-392F2A17AF00}">
      <dgm:prSet/>
      <dgm:spPr/>
      <dgm:t>
        <a:bodyPr/>
        <a:lstStyle/>
        <a:p>
          <a:r>
            <a:rPr lang="en-CA" dirty="0">
              <a:latin typeface="Museo Sans 500" panose="02000000000000000000" pitchFamily="2" charset="77"/>
            </a:rPr>
            <a:t>Ideally, you want to establish a channel of communication between you and your successor in case they have any questions or need additional help during the beginning of their term. If that’s not possible, at least make sure they have received their report before you move on to new things!</a:t>
          </a:r>
          <a:endParaRPr lang="en-US" dirty="0">
            <a:latin typeface="Museo Sans 500" panose="02000000000000000000" pitchFamily="2" charset="77"/>
          </a:endParaRPr>
        </a:p>
      </dgm:t>
    </dgm:pt>
    <dgm:pt modelId="{BCDC712D-07DE-4750-AA8B-7613DD8005BC}" type="parTrans" cxnId="{A0537578-4C37-40FF-A5F9-C49C45C3BD50}">
      <dgm:prSet/>
      <dgm:spPr/>
      <dgm:t>
        <a:bodyPr/>
        <a:lstStyle/>
        <a:p>
          <a:endParaRPr lang="en-US"/>
        </a:p>
      </dgm:t>
    </dgm:pt>
    <dgm:pt modelId="{34EE39FF-0557-453C-8291-FFDA9D225067}" type="sibTrans" cxnId="{A0537578-4C37-40FF-A5F9-C49C45C3BD50}">
      <dgm:prSet/>
      <dgm:spPr/>
      <dgm:t>
        <a:bodyPr/>
        <a:lstStyle/>
        <a:p>
          <a:endParaRPr lang="en-US"/>
        </a:p>
      </dgm:t>
    </dgm:pt>
    <dgm:pt modelId="{5BDA27F0-7086-2249-8BBD-1A7470A58F11}" type="pres">
      <dgm:prSet presAssocID="{BA4BC1B5-2ECB-4C65-A70A-A1AF4A485EFA}" presName="linear" presStyleCnt="0">
        <dgm:presLayoutVars>
          <dgm:animLvl val="lvl"/>
          <dgm:resizeHandles val="exact"/>
        </dgm:presLayoutVars>
      </dgm:prSet>
      <dgm:spPr/>
    </dgm:pt>
    <dgm:pt modelId="{DDC46373-FF17-8A44-8597-7503A94BD4B5}" type="pres">
      <dgm:prSet presAssocID="{7F4EF47A-9AF3-4FA6-8A9B-D13C7C414A1E}" presName="parentText" presStyleLbl="node1" presStyleIdx="0" presStyleCnt="2">
        <dgm:presLayoutVars>
          <dgm:chMax val="0"/>
          <dgm:bulletEnabled val="1"/>
        </dgm:presLayoutVars>
      </dgm:prSet>
      <dgm:spPr/>
    </dgm:pt>
    <dgm:pt modelId="{A4813FC8-953F-8B45-A81A-313C1CEFE89F}" type="pres">
      <dgm:prSet presAssocID="{9CABA5E4-E743-433F-A0B5-5DD7FB8DB7FC}" presName="spacer" presStyleCnt="0"/>
      <dgm:spPr/>
    </dgm:pt>
    <dgm:pt modelId="{C0B26CEE-B6EE-D94A-A9E9-7990C9FB3E25}" type="pres">
      <dgm:prSet presAssocID="{8FD11602-8A0F-432B-841E-392F2A17AF00}" presName="parentText" presStyleLbl="node1" presStyleIdx="1" presStyleCnt="2">
        <dgm:presLayoutVars>
          <dgm:chMax val="0"/>
          <dgm:bulletEnabled val="1"/>
        </dgm:presLayoutVars>
      </dgm:prSet>
      <dgm:spPr/>
    </dgm:pt>
  </dgm:ptLst>
  <dgm:cxnLst>
    <dgm:cxn modelId="{58F2311B-8546-7042-94B6-DE6AE603AD54}" type="presOf" srcId="{7F4EF47A-9AF3-4FA6-8A9B-D13C7C414A1E}" destId="{DDC46373-FF17-8A44-8597-7503A94BD4B5}" srcOrd="0" destOrd="0" presId="urn:microsoft.com/office/officeart/2005/8/layout/vList2"/>
    <dgm:cxn modelId="{1235CB76-D008-5649-AC49-855AB8CE3646}" type="presOf" srcId="{BA4BC1B5-2ECB-4C65-A70A-A1AF4A485EFA}" destId="{5BDA27F0-7086-2249-8BBD-1A7470A58F11}" srcOrd="0" destOrd="0" presId="urn:microsoft.com/office/officeart/2005/8/layout/vList2"/>
    <dgm:cxn modelId="{A0537578-4C37-40FF-A5F9-C49C45C3BD50}" srcId="{BA4BC1B5-2ECB-4C65-A70A-A1AF4A485EFA}" destId="{8FD11602-8A0F-432B-841E-392F2A17AF00}" srcOrd="1" destOrd="0" parTransId="{BCDC712D-07DE-4750-AA8B-7613DD8005BC}" sibTransId="{34EE39FF-0557-453C-8291-FFDA9D225067}"/>
    <dgm:cxn modelId="{E238E3A1-7000-0A49-8563-8A3D314DE0BF}" type="presOf" srcId="{8FD11602-8A0F-432B-841E-392F2A17AF00}" destId="{C0B26CEE-B6EE-D94A-A9E9-7990C9FB3E25}" srcOrd="0" destOrd="0" presId="urn:microsoft.com/office/officeart/2005/8/layout/vList2"/>
    <dgm:cxn modelId="{76F913A2-924D-4AEF-A268-F1A15B957D31}" srcId="{BA4BC1B5-2ECB-4C65-A70A-A1AF4A485EFA}" destId="{7F4EF47A-9AF3-4FA6-8A9B-D13C7C414A1E}" srcOrd="0" destOrd="0" parTransId="{40041F1B-81AA-4F2E-BBDB-71F1C9103C59}" sibTransId="{9CABA5E4-E743-433F-A0B5-5DD7FB8DB7FC}"/>
    <dgm:cxn modelId="{FA56E476-1A61-6146-BA80-A8D849C6D4DD}" type="presParOf" srcId="{5BDA27F0-7086-2249-8BBD-1A7470A58F11}" destId="{DDC46373-FF17-8A44-8597-7503A94BD4B5}" srcOrd="0" destOrd="0" presId="urn:microsoft.com/office/officeart/2005/8/layout/vList2"/>
    <dgm:cxn modelId="{6517E7C0-D103-2C48-95EE-B0FA0DD396AD}" type="presParOf" srcId="{5BDA27F0-7086-2249-8BBD-1A7470A58F11}" destId="{A4813FC8-953F-8B45-A81A-313C1CEFE89F}" srcOrd="1" destOrd="0" presId="urn:microsoft.com/office/officeart/2005/8/layout/vList2"/>
    <dgm:cxn modelId="{1792A852-50FC-134A-B565-C640AF54F2A7}" type="presParOf" srcId="{5BDA27F0-7086-2249-8BBD-1A7470A58F11}" destId="{C0B26CEE-B6EE-D94A-A9E9-7990C9FB3E25}"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234E9C4-ECA9-437D-AA88-D88EA994C7DB}">
      <dsp:nvSpPr>
        <dsp:cNvPr id="0" name=""/>
        <dsp:cNvSpPr/>
      </dsp:nvSpPr>
      <dsp:spPr>
        <a:xfrm>
          <a:off x="0" y="4119"/>
          <a:ext cx="9964479" cy="1221664"/>
        </a:xfrm>
        <a:prstGeom prst="roundRect">
          <a:avLst>
            <a:gd name="adj" fmla="val 10000"/>
          </a:avLst>
        </a:prstGeom>
        <a:solidFill>
          <a:srgbClr val="69CEF6"/>
        </a:solidFill>
        <a:ln>
          <a:noFill/>
        </a:ln>
        <a:effectLst/>
      </dsp:spPr>
      <dsp:style>
        <a:lnRef idx="0">
          <a:scrgbClr r="0" g="0" b="0"/>
        </a:lnRef>
        <a:fillRef idx="1">
          <a:scrgbClr r="0" g="0" b="0"/>
        </a:fillRef>
        <a:effectRef idx="0">
          <a:scrgbClr r="0" g="0" b="0"/>
        </a:effectRef>
        <a:fontRef idx="minor"/>
      </dsp:style>
    </dsp:sp>
    <dsp:sp modelId="{11B6CCF5-0827-4CB8-89E1-B90A1283A17F}">
      <dsp:nvSpPr>
        <dsp:cNvPr id="0" name=""/>
        <dsp:cNvSpPr/>
      </dsp:nvSpPr>
      <dsp:spPr>
        <a:xfrm>
          <a:off x="369553" y="278993"/>
          <a:ext cx="672572" cy="671915"/>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94CE8E7-E21F-4926-BB98-360E333709C7}">
      <dsp:nvSpPr>
        <dsp:cNvPr id="0" name=""/>
        <dsp:cNvSpPr/>
      </dsp:nvSpPr>
      <dsp:spPr>
        <a:xfrm>
          <a:off x="1411679" y="4119"/>
          <a:ext cx="8440531" cy="122285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9419" tIns="129419" rIns="129419" bIns="129419" numCol="1" spcCol="1270" anchor="ctr" anchorCtr="0">
          <a:noAutofit/>
        </a:bodyPr>
        <a:lstStyle/>
        <a:p>
          <a:pPr marL="0" lvl="0" indent="0" algn="l" defTabSz="800100">
            <a:lnSpc>
              <a:spcPct val="100000"/>
            </a:lnSpc>
            <a:spcBef>
              <a:spcPct val="0"/>
            </a:spcBef>
            <a:spcAft>
              <a:spcPct val="35000"/>
            </a:spcAft>
            <a:buNone/>
          </a:pPr>
          <a:r>
            <a:rPr lang="en-US" sz="1800" kern="1200" dirty="0">
              <a:latin typeface="Museo Sans 500" panose="02000000000000000000" pitchFamily="2" charset="77"/>
            </a:rPr>
            <a:t>Transition reports are one of the most important and useful tools an executive member can receive at the beginning of their term. Writing a transition report can appear daunting but it doesn’t have to be! This guide will hopefully help you write a good transition report for your successor.</a:t>
          </a:r>
        </a:p>
      </dsp:txBody>
      <dsp:txXfrm>
        <a:off x="1411679" y="4119"/>
        <a:ext cx="8440531" cy="1222858"/>
      </dsp:txXfrm>
    </dsp:sp>
    <dsp:sp modelId="{396B784D-0D15-4BD2-893B-502B561DA271}">
      <dsp:nvSpPr>
        <dsp:cNvPr id="0" name=""/>
        <dsp:cNvSpPr/>
      </dsp:nvSpPr>
      <dsp:spPr>
        <a:xfrm>
          <a:off x="0" y="1498724"/>
          <a:ext cx="9964479" cy="1221664"/>
        </a:xfrm>
        <a:prstGeom prst="roundRect">
          <a:avLst>
            <a:gd name="adj" fmla="val 10000"/>
          </a:avLst>
        </a:prstGeom>
        <a:solidFill>
          <a:srgbClr val="25BDAD"/>
        </a:solidFill>
        <a:ln>
          <a:noFill/>
        </a:ln>
        <a:effectLst/>
      </dsp:spPr>
      <dsp:style>
        <a:lnRef idx="0">
          <a:scrgbClr r="0" g="0" b="0"/>
        </a:lnRef>
        <a:fillRef idx="1">
          <a:scrgbClr r="0" g="0" b="0"/>
        </a:fillRef>
        <a:effectRef idx="0">
          <a:scrgbClr r="0" g="0" b="0"/>
        </a:effectRef>
        <a:fontRef idx="minor"/>
      </dsp:style>
    </dsp:sp>
    <dsp:sp modelId="{9AFF0835-0C77-4682-BA03-8840E91409FC}">
      <dsp:nvSpPr>
        <dsp:cNvPr id="0" name=""/>
        <dsp:cNvSpPr/>
      </dsp:nvSpPr>
      <dsp:spPr>
        <a:xfrm>
          <a:off x="369553" y="1773599"/>
          <a:ext cx="672572" cy="671915"/>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524CBC1-8D40-4224-8945-6CF050B481D7}">
      <dsp:nvSpPr>
        <dsp:cNvPr id="0" name=""/>
        <dsp:cNvSpPr/>
      </dsp:nvSpPr>
      <dsp:spPr>
        <a:xfrm>
          <a:off x="1411679" y="1498724"/>
          <a:ext cx="8440531" cy="122285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9419" tIns="129419" rIns="129419" bIns="129419" numCol="1" spcCol="1270" anchor="ctr" anchorCtr="0">
          <a:noAutofit/>
        </a:bodyPr>
        <a:lstStyle/>
        <a:p>
          <a:pPr marL="0" lvl="0" indent="0" algn="l" defTabSz="711200">
            <a:lnSpc>
              <a:spcPct val="100000"/>
            </a:lnSpc>
            <a:spcBef>
              <a:spcPct val="0"/>
            </a:spcBef>
            <a:spcAft>
              <a:spcPct val="35000"/>
            </a:spcAft>
            <a:buNone/>
          </a:pPr>
          <a:r>
            <a:rPr lang="en-US" sz="1600" kern="1200" dirty="0">
              <a:latin typeface="Museo Sans 500" panose="02000000000000000000" pitchFamily="2" charset="77"/>
            </a:rPr>
            <a:t>Executive reports are a guide, passed from predecessor to successor, that gives people the knowledge and advice they need to be good executives. Transition reports include information about anything from regular tasks to issues someone faced while in office and how they attempted to solve them.</a:t>
          </a:r>
        </a:p>
      </dsp:txBody>
      <dsp:txXfrm>
        <a:off x="1411679" y="1498724"/>
        <a:ext cx="8440531" cy="1222858"/>
      </dsp:txXfrm>
    </dsp:sp>
    <dsp:sp modelId="{406C0213-3C33-4CEC-BCAA-17B87F35816A}">
      <dsp:nvSpPr>
        <dsp:cNvPr id="0" name=""/>
        <dsp:cNvSpPr/>
      </dsp:nvSpPr>
      <dsp:spPr>
        <a:xfrm>
          <a:off x="0" y="2993329"/>
          <a:ext cx="9964479" cy="1221664"/>
        </a:xfrm>
        <a:prstGeom prst="roundRect">
          <a:avLst>
            <a:gd name="adj" fmla="val 10000"/>
          </a:avLst>
        </a:prstGeom>
        <a:solidFill>
          <a:srgbClr val="6FC054"/>
        </a:solidFill>
        <a:ln>
          <a:noFill/>
        </a:ln>
        <a:effectLst/>
      </dsp:spPr>
      <dsp:style>
        <a:lnRef idx="0">
          <a:scrgbClr r="0" g="0" b="0"/>
        </a:lnRef>
        <a:fillRef idx="1">
          <a:scrgbClr r="0" g="0" b="0"/>
        </a:fillRef>
        <a:effectRef idx="0">
          <a:scrgbClr r="0" g="0" b="0"/>
        </a:effectRef>
        <a:fontRef idx="minor"/>
      </dsp:style>
    </dsp:sp>
    <dsp:sp modelId="{54C29F88-22FA-4074-831F-F34775A3DAD3}">
      <dsp:nvSpPr>
        <dsp:cNvPr id="0" name=""/>
        <dsp:cNvSpPr/>
      </dsp:nvSpPr>
      <dsp:spPr>
        <a:xfrm>
          <a:off x="369553" y="3268204"/>
          <a:ext cx="672572" cy="671915"/>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D0A7CBA-7E2A-4A77-B6E8-D4722B42BEA3}">
      <dsp:nvSpPr>
        <dsp:cNvPr id="0" name=""/>
        <dsp:cNvSpPr/>
      </dsp:nvSpPr>
      <dsp:spPr>
        <a:xfrm>
          <a:off x="1411679" y="2993329"/>
          <a:ext cx="8440531" cy="122285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9419" tIns="129419" rIns="129419" bIns="129419" numCol="1" spcCol="1270" anchor="ctr" anchorCtr="0">
          <a:noAutofit/>
        </a:bodyPr>
        <a:lstStyle/>
        <a:p>
          <a:pPr marL="0" lvl="0" indent="0" algn="l" defTabSz="711200">
            <a:lnSpc>
              <a:spcPct val="100000"/>
            </a:lnSpc>
            <a:spcBef>
              <a:spcPct val="0"/>
            </a:spcBef>
            <a:spcAft>
              <a:spcPct val="35000"/>
            </a:spcAft>
            <a:buNone/>
          </a:pPr>
          <a:r>
            <a:rPr lang="en-US" sz="1600" kern="1200" dirty="0">
              <a:latin typeface="Museo Sans 500" panose="02000000000000000000" pitchFamily="2" charset="77"/>
            </a:rPr>
            <a:t>When not properly transitioned, an executive can have a hard time navigating their time in office, make unnecessary mistakes, miss opportunities, and not be fully able to utilize their capabilities. They will also be unable to pass on this information to their successor. This is what is called a loss of institutional knowledge.</a:t>
          </a:r>
        </a:p>
      </dsp:txBody>
      <dsp:txXfrm>
        <a:off x="1411679" y="2993329"/>
        <a:ext cx="8440531" cy="122285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9A36BF9-18C4-7240-8508-BAE0B69EECC9}">
      <dsp:nvSpPr>
        <dsp:cNvPr id="0" name=""/>
        <dsp:cNvSpPr/>
      </dsp:nvSpPr>
      <dsp:spPr>
        <a:xfrm>
          <a:off x="0" y="0"/>
          <a:ext cx="8469807" cy="1128341"/>
        </a:xfrm>
        <a:prstGeom prst="roundRect">
          <a:avLst>
            <a:gd name="adj" fmla="val 10000"/>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dirty="0">
              <a:latin typeface="Museo Sans 500" panose="02000000000000000000" pitchFamily="2" charset="77"/>
            </a:rPr>
            <a:t>Gather notes and materials that you used in the previous year while doing your job as a society executive. This can include quotes from an event you held last year, notes from an executive meeting.</a:t>
          </a:r>
          <a:endParaRPr lang="en-CA" sz="2000" kern="1200" dirty="0">
            <a:latin typeface="Museo Sans 500" panose="02000000000000000000" pitchFamily="2" charset="77"/>
          </a:endParaRPr>
        </a:p>
      </dsp:txBody>
      <dsp:txXfrm>
        <a:off x="33048" y="33048"/>
        <a:ext cx="7252239" cy="1062245"/>
      </dsp:txXfrm>
    </dsp:sp>
    <dsp:sp modelId="{78639C64-369A-224D-9398-22205A8EAF90}">
      <dsp:nvSpPr>
        <dsp:cNvPr id="0" name=""/>
        <dsp:cNvSpPr/>
      </dsp:nvSpPr>
      <dsp:spPr>
        <a:xfrm>
          <a:off x="747335" y="1316397"/>
          <a:ext cx="8469807" cy="1128341"/>
        </a:xfrm>
        <a:prstGeom prst="roundRect">
          <a:avLst>
            <a:gd name="adj" fmla="val 10000"/>
          </a:avLst>
        </a:prstGeom>
        <a:solidFill>
          <a:schemeClr val="accent5">
            <a:hueOff val="-3379271"/>
            <a:satOff val="-8710"/>
            <a:lumOff val="-588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dirty="0">
              <a:latin typeface="Museo Sans 500" panose="02000000000000000000" pitchFamily="2" charset="77"/>
            </a:rPr>
            <a:t>Gather things like your society’s constitution or a report that you may have received from your predecessor.</a:t>
          </a:r>
          <a:endParaRPr lang="en-CA" sz="2000" kern="1200" dirty="0">
            <a:latin typeface="Museo Sans 500" panose="02000000000000000000" pitchFamily="2" charset="77"/>
          </a:endParaRPr>
        </a:p>
      </dsp:txBody>
      <dsp:txXfrm>
        <a:off x="780383" y="1349445"/>
        <a:ext cx="6922953" cy="1062245"/>
      </dsp:txXfrm>
    </dsp:sp>
    <dsp:sp modelId="{F91BB46C-2203-C94C-8577-97BC2273ED8C}">
      <dsp:nvSpPr>
        <dsp:cNvPr id="0" name=""/>
        <dsp:cNvSpPr/>
      </dsp:nvSpPr>
      <dsp:spPr>
        <a:xfrm>
          <a:off x="1494671" y="2632795"/>
          <a:ext cx="8469807" cy="1128341"/>
        </a:xfrm>
        <a:prstGeom prst="roundRect">
          <a:avLst>
            <a:gd name="adj" fmla="val 10000"/>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kern="1200" dirty="0"/>
            <a:t>Set some time aside to write your report during a period when you don’t have as much stress or deadlines to meet towards the end of the year, i.e., before exam season. That is the best way to ensure that the report will be done in time without getting a burnout in the meantime.</a:t>
          </a:r>
          <a:endParaRPr lang="en-CA" sz="1800" kern="1200" dirty="0"/>
        </a:p>
      </dsp:txBody>
      <dsp:txXfrm>
        <a:off x="1527719" y="2665843"/>
        <a:ext cx="6922953" cy="1062245"/>
      </dsp:txXfrm>
    </dsp:sp>
    <dsp:sp modelId="{44F79501-037F-6D47-B148-CF5C2147F575}">
      <dsp:nvSpPr>
        <dsp:cNvPr id="0" name=""/>
        <dsp:cNvSpPr/>
      </dsp:nvSpPr>
      <dsp:spPr>
        <a:xfrm>
          <a:off x="7736385" y="855658"/>
          <a:ext cx="733421" cy="733421"/>
        </a:xfrm>
        <a:prstGeom prst="downArrow">
          <a:avLst>
            <a:gd name="adj1" fmla="val 55000"/>
            <a:gd name="adj2" fmla="val 45000"/>
          </a:avLst>
        </a:prstGeom>
        <a:solidFill>
          <a:schemeClr val="accent5">
            <a:tint val="40000"/>
            <a:alpha val="90000"/>
            <a:hueOff val="0"/>
            <a:satOff val="0"/>
            <a:lumOff val="0"/>
            <a:alphaOff val="0"/>
          </a:schemeClr>
        </a:solidFill>
        <a:ln w="12700" cap="flat" cmpd="sng" algn="ctr">
          <a:solidFill>
            <a:schemeClr val="accent5">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1466850">
            <a:lnSpc>
              <a:spcPct val="90000"/>
            </a:lnSpc>
            <a:spcBef>
              <a:spcPct val="0"/>
            </a:spcBef>
            <a:spcAft>
              <a:spcPct val="35000"/>
            </a:spcAft>
            <a:buNone/>
          </a:pPr>
          <a:endParaRPr lang="en-US" sz="3300" kern="1200"/>
        </a:p>
      </dsp:txBody>
      <dsp:txXfrm>
        <a:off x="7901405" y="855658"/>
        <a:ext cx="403381" cy="551899"/>
      </dsp:txXfrm>
    </dsp:sp>
    <dsp:sp modelId="{55381BCB-04E7-A744-8A7B-D1E1E112C621}">
      <dsp:nvSpPr>
        <dsp:cNvPr id="0" name=""/>
        <dsp:cNvSpPr/>
      </dsp:nvSpPr>
      <dsp:spPr>
        <a:xfrm>
          <a:off x="8483721" y="2164534"/>
          <a:ext cx="733421" cy="733421"/>
        </a:xfrm>
        <a:prstGeom prst="downArrow">
          <a:avLst>
            <a:gd name="adj1" fmla="val 55000"/>
            <a:gd name="adj2" fmla="val 45000"/>
          </a:avLst>
        </a:prstGeom>
        <a:solidFill>
          <a:schemeClr val="accent5">
            <a:tint val="40000"/>
            <a:alpha val="90000"/>
            <a:hueOff val="-6739762"/>
            <a:satOff val="-22832"/>
            <a:lumOff val="-2928"/>
            <a:alphaOff val="0"/>
          </a:schemeClr>
        </a:solidFill>
        <a:ln w="12700" cap="flat" cmpd="sng" algn="ctr">
          <a:solidFill>
            <a:schemeClr val="accent5">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1466850">
            <a:lnSpc>
              <a:spcPct val="90000"/>
            </a:lnSpc>
            <a:spcBef>
              <a:spcPct val="0"/>
            </a:spcBef>
            <a:spcAft>
              <a:spcPct val="35000"/>
            </a:spcAft>
            <a:buNone/>
          </a:pPr>
          <a:endParaRPr lang="en-US" sz="3300" kern="1200"/>
        </a:p>
      </dsp:txBody>
      <dsp:txXfrm>
        <a:off x="8648741" y="2164534"/>
        <a:ext cx="403381" cy="55189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A1F117F-BD5E-5D4C-B7FA-BBFE05AB736E}">
      <dsp:nvSpPr>
        <dsp:cNvPr id="0" name=""/>
        <dsp:cNvSpPr/>
      </dsp:nvSpPr>
      <dsp:spPr>
        <a:xfrm>
          <a:off x="5021978" y="2949799"/>
          <a:ext cx="2086332" cy="2086332"/>
        </a:xfrm>
        <a:prstGeom prst="ellipse">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marL="0" lvl="0" indent="0" algn="ctr" defTabSz="844550">
            <a:lnSpc>
              <a:spcPct val="90000"/>
            </a:lnSpc>
            <a:spcBef>
              <a:spcPct val="0"/>
            </a:spcBef>
            <a:spcAft>
              <a:spcPct val="35000"/>
            </a:spcAft>
            <a:buNone/>
          </a:pPr>
          <a:r>
            <a:rPr lang="en-CA" sz="1900" kern="1200" dirty="0">
              <a:latin typeface="Museo Sans 500" panose="02000000000000000000" pitchFamily="2" charset="77"/>
            </a:rPr>
            <a:t>Sections you may want to include in your report are:</a:t>
          </a:r>
        </a:p>
      </dsp:txBody>
      <dsp:txXfrm>
        <a:off x="5327514" y="3255335"/>
        <a:ext cx="1475260" cy="1475260"/>
      </dsp:txXfrm>
    </dsp:sp>
    <dsp:sp modelId="{C62A62A0-DD06-694E-8DD7-FD599E56EDBD}">
      <dsp:nvSpPr>
        <dsp:cNvPr id="0" name=""/>
        <dsp:cNvSpPr/>
      </dsp:nvSpPr>
      <dsp:spPr>
        <a:xfrm rot="11080454">
          <a:off x="3051082" y="3525635"/>
          <a:ext cx="1869054" cy="594604"/>
        </a:xfrm>
        <a:prstGeom prst="leftArrow">
          <a:avLst>
            <a:gd name="adj1" fmla="val 60000"/>
            <a:gd name="adj2" fmla="val 5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4F716F4B-09FA-D946-A81C-E55EAC817ED9}">
      <dsp:nvSpPr>
        <dsp:cNvPr id="0" name=""/>
        <dsp:cNvSpPr/>
      </dsp:nvSpPr>
      <dsp:spPr>
        <a:xfrm>
          <a:off x="1758438" y="2895974"/>
          <a:ext cx="2591505" cy="1701615"/>
        </a:xfrm>
        <a:prstGeom prst="roundRect">
          <a:avLst>
            <a:gd name="adj" fmla="val 10000"/>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t" anchorCtr="0">
          <a:noAutofit/>
        </a:bodyPr>
        <a:lstStyle/>
        <a:p>
          <a:pPr marL="0" lvl="0" indent="0" algn="l" defTabSz="800100">
            <a:lnSpc>
              <a:spcPct val="90000"/>
            </a:lnSpc>
            <a:spcBef>
              <a:spcPct val="0"/>
            </a:spcBef>
            <a:spcAft>
              <a:spcPct val="35000"/>
            </a:spcAft>
            <a:buNone/>
          </a:pPr>
          <a:r>
            <a:rPr lang="en-CA" sz="1800" kern="1200" dirty="0">
              <a:latin typeface="Museo Sans 500" panose="02000000000000000000" pitchFamily="2" charset="77"/>
            </a:rPr>
            <a:t>The history and purpose of your society.</a:t>
          </a:r>
        </a:p>
        <a:p>
          <a:pPr marL="114300" lvl="1" indent="-114300" algn="l" defTabSz="577850">
            <a:lnSpc>
              <a:spcPct val="90000"/>
            </a:lnSpc>
            <a:spcBef>
              <a:spcPct val="0"/>
            </a:spcBef>
            <a:spcAft>
              <a:spcPct val="15000"/>
            </a:spcAft>
            <a:buChar char="•"/>
          </a:pPr>
          <a:r>
            <a:rPr lang="en-CA" sz="1300" kern="1200" dirty="0">
              <a:latin typeface="Museo Sans 500" panose="02000000000000000000" pitchFamily="2" charset="77"/>
            </a:rPr>
            <a:t>This will help the reader understand what the underlying principle of their goals should be.</a:t>
          </a:r>
        </a:p>
      </dsp:txBody>
      <dsp:txXfrm>
        <a:off x="1808277" y="2945813"/>
        <a:ext cx="2491827" cy="1601937"/>
      </dsp:txXfrm>
    </dsp:sp>
    <dsp:sp modelId="{2A55531D-7C15-A14F-8EAB-D6E692341A01}">
      <dsp:nvSpPr>
        <dsp:cNvPr id="0" name=""/>
        <dsp:cNvSpPr/>
      </dsp:nvSpPr>
      <dsp:spPr>
        <a:xfrm rot="13500000">
          <a:off x="3614199" y="2202189"/>
          <a:ext cx="1914944" cy="594604"/>
        </a:xfrm>
        <a:prstGeom prst="leftArrow">
          <a:avLst>
            <a:gd name="adj1" fmla="val 60000"/>
            <a:gd name="adj2" fmla="val 50000"/>
          </a:avLst>
        </a:prstGeom>
        <a:solidFill>
          <a:schemeClr val="accent5">
            <a:hueOff val="-1689636"/>
            <a:satOff val="-4355"/>
            <a:lumOff val="-2941"/>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AFC16B4D-E64C-1C42-9A90-3B8E30DAE0CB}">
      <dsp:nvSpPr>
        <dsp:cNvPr id="0" name=""/>
        <dsp:cNvSpPr/>
      </dsp:nvSpPr>
      <dsp:spPr>
        <a:xfrm>
          <a:off x="2755166" y="867878"/>
          <a:ext cx="2278941" cy="1909156"/>
        </a:xfrm>
        <a:prstGeom prst="roundRect">
          <a:avLst>
            <a:gd name="adj" fmla="val 10000"/>
          </a:avLst>
        </a:prstGeom>
        <a:solidFill>
          <a:schemeClr val="accent5">
            <a:hueOff val="-1689636"/>
            <a:satOff val="-4355"/>
            <a:lumOff val="-294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t" anchorCtr="0">
          <a:noAutofit/>
        </a:bodyPr>
        <a:lstStyle/>
        <a:p>
          <a:pPr marL="0" lvl="0" indent="0" algn="l" defTabSz="711200">
            <a:lnSpc>
              <a:spcPct val="90000"/>
            </a:lnSpc>
            <a:spcBef>
              <a:spcPct val="0"/>
            </a:spcBef>
            <a:spcAft>
              <a:spcPct val="35000"/>
            </a:spcAft>
            <a:buNone/>
          </a:pPr>
          <a:r>
            <a:rPr lang="en-CA" sz="1600" kern="1200" dirty="0">
              <a:latin typeface="Museo Sans 500" panose="02000000000000000000" pitchFamily="2" charset="77"/>
            </a:rPr>
            <a:t>The scope and portfolio of your role.</a:t>
          </a:r>
        </a:p>
        <a:p>
          <a:pPr marL="114300" lvl="1" indent="-114300" algn="l" defTabSz="577850">
            <a:lnSpc>
              <a:spcPct val="90000"/>
            </a:lnSpc>
            <a:spcBef>
              <a:spcPct val="0"/>
            </a:spcBef>
            <a:spcAft>
              <a:spcPct val="15000"/>
            </a:spcAft>
            <a:buChar char="•"/>
          </a:pPr>
          <a:r>
            <a:rPr lang="en-CA" sz="1300" kern="1200" dirty="0">
              <a:latin typeface="Museo Sans 500" panose="02000000000000000000" pitchFamily="2" charset="77"/>
            </a:rPr>
            <a:t>This will help the reader understand what is within their jurisdiction, ensure they meet their responsibilities, and build a basis for their goals.</a:t>
          </a:r>
        </a:p>
      </dsp:txBody>
      <dsp:txXfrm>
        <a:off x="2811083" y="923795"/>
        <a:ext cx="2167107" cy="1797322"/>
      </dsp:txXfrm>
    </dsp:sp>
    <dsp:sp modelId="{9CB1C2D9-91CD-5A40-8E51-4592B33A61D5}">
      <dsp:nvSpPr>
        <dsp:cNvPr id="0" name=""/>
        <dsp:cNvSpPr/>
      </dsp:nvSpPr>
      <dsp:spPr>
        <a:xfrm rot="16237541">
          <a:off x="5234620" y="1701099"/>
          <a:ext cx="1704611" cy="594604"/>
        </a:xfrm>
        <a:prstGeom prst="leftArrow">
          <a:avLst>
            <a:gd name="adj1" fmla="val 60000"/>
            <a:gd name="adj2" fmla="val 50000"/>
          </a:avLst>
        </a:prstGeom>
        <a:solidFill>
          <a:schemeClr val="accent5">
            <a:hueOff val="-3379271"/>
            <a:satOff val="-8710"/>
            <a:lumOff val="-5883"/>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7EB8769E-8183-0D4C-9324-7570881F58CB}">
      <dsp:nvSpPr>
        <dsp:cNvPr id="0" name=""/>
        <dsp:cNvSpPr/>
      </dsp:nvSpPr>
      <dsp:spPr>
        <a:xfrm>
          <a:off x="5105226" y="93149"/>
          <a:ext cx="1982015" cy="2105994"/>
        </a:xfrm>
        <a:prstGeom prst="roundRect">
          <a:avLst>
            <a:gd name="adj" fmla="val 10000"/>
          </a:avLst>
        </a:prstGeom>
        <a:solidFill>
          <a:schemeClr val="accent5">
            <a:hueOff val="-3379271"/>
            <a:satOff val="-8710"/>
            <a:lumOff val="-588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t" anchorCtr="0">
          <a:noAutofit/>
        </a:bodyPr>
        <a:lstStyle/>
        <a:p>
          <a:pPr marL="0" lvl="0" indent="0" algn="l" defTabSz="711200">
            <a:lnSpc>
              <a:spcPct val="90000"/>
            </a:lnSpc>
            <a:spcBef>
              <a:spcPct val="0"/>
            </a:spcBef>
            <a:spcAft>
              <a:spcPct val="35000"/>
            </a:spcAft>
            <a:buNone/>
          </a:pPr>
          <a:r>
            <a:rPr lang="en-CA" sz="1600" kern="1200" dirty="0">
              <a:latin typeface="Museo Sans 500" panose="02000000000000000000" pitchFamily="2" charset="77"/>
            </a:rPr>
            <a:t>The scope and portfolio of the other executive team members.</a:t>
          </a:r>
        </a:p>
        <a:p>
          <a:pPr marL="114300" lvl="1" indent="-114300" algn="l" defTabSz="555625">
            <a:lnSpc>
              <a:spcPct val="90000"/>
            </a:lnSpc>
            <a:spcBef>
              <a:spcPct val="0"/>
            </a:spcBef>
            <a:spcAft>
              <a:spcPct val="15000"/>
            </a:spcAft>
            <a:buChar char="•"/>
          </a:pPr>
          <a:r>
            <a:rPr lang="en-CA" sz="1250" kern="1200" dirty="0">
              <a:latin typeface="Museo Sans 500" panose="02000000000000000000" pitchFamily="2" charset="77"/>
            </a:rPr>
            <a:t>This will help the reader understand how their role interacts with and compliments the rest of the team.</a:t>
          </a:r>
        </a:p>
      </dsp:txBody>
      <dsp:txXfrm>
        <a:off x="5163277" y="151200"/>
        <a:ext cx="1865913" cy="1989892"/>
      </dsp:txXfrm>
    </dsp:sp>
    <dsp:sp modelId="{297D411D-7DED-9647-9C3F-D001AF59688F}">
      <dsp:nvSpPr>
        <dsp:cNvPr id="0" name=""/>
        <dsp:cNvSpPr/>
      </dsp:nvSpPr>
      <dsp:spPr>
        <a:xfrm rot="19315260">
          <a:off x="6741204" y="2228172"/>
          <a:ext cx="2393826" cy="594604"/>
        </a:xfrm>
        <a:prstGeom prst="leftArrow">
          <a:avLst>
            <a:gd name="adj1" fmla="val 60000"/>
            <a:gd name="adj2" fmla="val 50000"/>
          </a:avLst>
        </a:prstGeom>
        <a:solidFill>
          <a:schemeClr val="accent5">
            <a:hueOff val="-5068907"/>
            <a:satOff val="-13064"/>
            <a:lumOff val="-8824"/>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EC17E1F5-D436-DC42-B4E8-7E8183A85593}">
      <dsp:nvSpPr>
        <dsp:cNvPr id="0" name=""/>
        <dsp:cNvSpPr/>
      </dsp:nvSpPr>
      <dsp:spPr>
        <a:xfrm>
          <a:off x="7092325" y="699598"/>
          <a:ext cx="3575912" cy="2175365"/>
        </a:xfrm>
        <a:prstGeom prst="roundRect">
          <a:avLst>
            <a:gd name="adj" fmla="val 10000"/>
          </a:avLst>
        </a:prstGeom>
        <a:solidFill>
          <a:schemeClr val="accent5">
            <a:hueOff val="-5068907"/>
            <a:satOff val="-13064"/>
            <a:lumOff val="-882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t" anchorCtr="0">
          <a:noAutofit/>
        </a:bodyPr>
        <a:lstStyle/>
        <a:p>
          <a:pPr marL="0" lvl="0" indent="0" algn="l" defTabSz="800100">
            <a:lnSpc>
              <a:spcPct val="90000"/>
            </a:lnSpc>
            <a:spcBef>
              <a:spcPct val="0"/>
            </a:spcBef>
            <a:spcAft>
              <a:spcPct val="35000"/>
            </a:spcAft>
            <a:buNone/>
          </a:pPr>
          <a:r>
            <a:rPr lang="en-CA" sz="1800" kern="1200" dirty="0">
              <a:latin typeface="Museo Sans 500" panose="02000000000000000000" pitchFamily="2" charset="77"/>
            </a:rPr>
            <a:t>What a year in office looks like.</a:t>
          </a:r>
        </a:p>
        <a:p>
          <a:pPr marL="114300" lvl="1" indent="-114300" algn="l" defTabSz="622300">
            <a:lnSpc>
              <a:spcPct val="90000"/>
            </a:lnSpc>
            <a:spcBef>
              <a:spcPct val="0"/>
            </a:spcBef>
            <a:spcAft>
              <a:spcPct val="15000"/>
            </a:spcAft>
            <a:buChar char="•"/>
          </a:pPr>
          <a:r>
            <a:rPr lang="en-CA" sz="1400" kern="1200" dirty="0">
              <a:latin typeface="Museo Sans 500" panose="02000000000000000000" pitchFamily="2" charset="77"/>
            </a:rPr>
            <a:t>What are the events your society usually runs? What is your responsibility at those events?</a:t>
          </a:r>
        </a:p>
        <a:p>
          <a:pPr marL="114300" lvl="1" indent="-114300" algn="l" defTabSz="622300">
            <a:lnSpc>
              <a:spcPct val="90000"/>
            </a:lnSpc>
            <a:spcBef>
              <a:spcPct val="0"/>
            </a:spcBef>
            <a:spcAft>
              <a:spcPct val="15000"/>
            </a:spcAft>
            <a:buChar char="•"/>
          </a:pPr>
          <a:r>
            <a:rPr lang="en-CA" sz="1400" kern="1200" dirty="0">
              <a:latin typeface="Museo Sans 500" panose="02000000000000000000" pitchFamily="2" charset="77"/>
            </a:rPr>
            <a:t>How often do you hold meetings? What do you usually have to offer in those meetings?</a:t>
          </a:r>
        </a:p>
        <a:p>
          <a:pPr marL="114300" lvl="1" indent="-114300" algn="l" defTabSz="622300">
            <a:lnSpc>
              <a:spcPct val="90000"/>
            </a:lnSpc>
            <a:spcBef>
              <a:spcPct val="0"/>
            </a:spcBef>
            <a:spcAft>
              <a:spcPct val="15000"/>
            </a:spcAft>
            <a:buChar char="•"/>
          </a:pPr>
          <a:r>
            <a:rPr lang="en-CA" sz="1400" kern="1200" dirty="0">
              <a:latin typeface="Museo Sans 500" panose="02000000000000000000" pitchFamily="2" charset="77"/>
            </a:rPr>
            <a:t>Information on elections and other procedurals.</a:t>
          </a:r>
        </a:p>
      </dsp:txBody>
      <dsp:txXfrm>
        <a:off x="7156039" y="763312"/>
        <a:ext cx="3448484" cy="2047937"/>
      </dsp:txXfrm>
    </dsp:sp>
    <dsp:sp modelId="{3565BE10-DAAC-A044-82A8-654F1AB310F8}">
      <dsp:nvSpPr>
        <dsp:cNvPr id="0" name=""/>
        <dsp:cNvSpPr/>
      </dsp:nvSpPr>
      <dsp:spPr>
        <a:xfrm rot="21534358">
          <a:off x="7219408" y="3655330"/>
          <a:ext cx="1915466" cy="594604"/>
        </a:xfrm>
        <a:prstGeom prst="leftArrow">
          <a:avLst>
            <a:gd name="adj1" fmla="val 60000"/>
            <a:gd name="adj2" fmla="val 50000"/>
          </a:avLst>
        </a:prstGeom>
        <a:solidFill>
          <a:schemeClr val="accent5">
            <a:hueOff val="-6758543"/>
            <a:satOff val="-17419"/>
            <a:lumOff val="-11765"/>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58423F70-B9EE-A84C-AD5F-492182C8ADB6}">
      <dsp:nvSpPr>
        <dsp:cNvPr id="0" name=""/>
        <dsp:cNvSpPr/>
      </dsp:nvSpPr>
      <dsp:spPr>
        <a:xfrm>
          <a:off x="7777237" y="3060094"/>
          <a:ext cx="2714925" cy="1748502"/>
        </a:xfrm>
        <a:prstGeom prst="roundRect">
          <a:avLst>
            <a:gd name="adj" fmla="val 10000"/>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t" anchorCtr="0">
          <a:noAutofit/>
        </a:bodyPr>
        <a:lstStyle/>
        <a:p>
          <a:pPr marL="0" lvl="0" indent="0" algn="l" defTabSz="800100">
            <a:lnSpc>
              <a:spcPct val="90000"/>
            </a:lnSpc>
            <a:spcBef>
              <a:spcPct val="0"/>
            </a:spcBef>
            <a:spcAft>
              <a:spcPct val="35000"/>
            </a:spcAft>
            <a:buNone/>
          </a:pPr>
          <a:r>
            <a:rPr lang="en-CA" sz="1800" kern="1200" dirty="0">
              <a:latin typeface="Museo Sans 500" panose="02000000000000000000" pitchFamily="2" charset="77"/>
            </a:rPr>
            <a:t>Supporting documents.</a:t>
          </a:r>
        </a:p>
        <a:p>
          <a:pPr marL="114300" lvl="1" indent="-114300" algn="l" defTabSz="622300">
            <a:lnSpc>
              <a:spcPct val="90000"/>
            </a:lnSpc>
            <a:spcBef>
              <a:spcPct val="0"/>
            </a:spcBef>
            <a:spcAft>
              <a:spcPct val="15000"/>
            </a:spcAft>
            <a:buChar char="•"/>
          </a:pPr>
          <a:r>
            <a:rPr lang="en-CA" sz="1400" kern="1200" dirty="0">
              <a:latin typeface="Museo Sans 500" panose="02000000000000000000" pitchFamily="2" charset="77"/>
            </a:rPr>
            <a:t>Your society’s constitution, if you have one.</a:t>
          </a:r>
        </a:p>
        <a:p>
          <a:pPr marL="114300" lvl="1" indent="-114300" algn="l" defTabSz="622300">
            <a:lnSpc>
              <a:spcPct val="90000"/>
            </a:lnSpc>
            <a:spcBef>
              <a:spcPct val="0"/>
            </a:spcBef>
            <a:spcAft>
              <a:spcPct val="15000"/>
            </a:spcAft>
            <a:buChar char="•"/>
          </a:pPr>
          <a:r>
            <a:rPr lang="en-CA" sz="1400" kern="1200" dirty="0">
              <a:latin typeface="Museo Sans 500" panose="02000000000000000000" pitchFamily="2" charset="77"/>
            </a:rPr>
            <a:t>Relevant passwords (e.g., email, social media).</a:t>
          </a:r>
        </a:p>
        <a:p>
          <a:pPr marL="114300" lvl="1" indent="-114300" algn="l" defTabSz="622300">
            <a:lnSpc>
              <a:spcPct val="90000"/>
            </a:lnSpc>
            <a:spcBef>
              <a:spcPct val="0"/>
            </a:spcBef>
            <a:spcAft>
              <a:spcPct val="15000"/>
            </a:spcAft>
            <a:buChar char="•"/>
          </a:pPr>
          <a:r>
            <a:rPr lang="en-CA" sz="1400" kern="1200" dirty="0">
              <a:latin typeface="Museo Sans 500" panose="02000000000000000000" pitchFamily="2" charset="77"/>
            </a:rPr>
            <a:t>Relevant banking and money information.</a:t>
          </a:r>
        </a:p>
      </dsp:txBody>
      <dsp:txXfrm>
        <a:off x="7828449" y="3111306"/>
        <a:ext cx="2612501" cy="1646078"/>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ED499D1-A797-9A45-A5B3-1FDE493D7F81}">
      <dsp:nvSpPr>
        <dsp:cNvPr id="0" name=""/>
        <dsp:cNvSpPr/>
      </dsp:nvSpPr>
      <dsp:spPr>
        <a:xfrm>
          <a:off x="5660487" y="1746119"/>
          <a:ext cx="3680396" cy="555753"/>
        </a:xfrm>
        <a:custGeom>
          <a:avLst/>
          <a:gdLst/>
          <a:ahLst/>
          <a:cxnLst/>
          <a:rect l="0" t="0" r="0" b="0"/>
          <a:pathLst>
            <a:path>
              <a:moveTo>
                <a:pt x="0" y="0"/>
              </a:moveTo>
              <a:lnTo>
                <a:pt x="0" y="277876"/>
              </a:lnTo>
              <a:lnTo>
                <a:pt x="3680396" y="277876"/>
              </a:lnTo>
              <a:lnTo>
                <a:pt x="3680396" y="555753"/>
              </a:lnTo>
            </a:path>
          </a:pathLst>
        </a:custGeom>
        <a:noFill/>
        <a:ln w="12700" cap="flat" cmpd="sng" algn="ctr">
          <a:solidFill>
            <a:schemeClr val="accent5">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EDA7D1A-C0B9-9F4A-88D8-678571A2CAFC}">
      <dsp:nvSpPr>
        <dsp:cNvPr id="0" name=""/>
        <dsp:cNvSpPr/>
      </dsp:nvSpPr>
      <dsp:spPr>
        <a:xfrm>
          <a:off x="5614767" y="1746119"/>
          <a:ext cx="91440" cy="555753"/>
        </a:xfrm>
        <a:custGeom>
          <a:avLst/>
          <a:gdLst/>
          <a:ahLst/>
          <a:cxnLst/>
          <a:rect l="0" t="0" r="0" b="0"/>
          <a:pathLst>
            <a:path>
              <a:moveTo>
                <a:pt x="45720" y="0"/>
              </a:moveTo>
              <a:lnTo>
                <a:pt x="45720" y="277876"/>
              </a:lnTo>
              <a:lnTo>
                <a:pt x="100223" y="277876"/>
              </a:lnTo>
              <a:lnTo>
                <a:pt x="100223" y="555753"/>
              </a:lnTo>
            </a:path>
          </a:pathLst>
        </a:custGeom>
        <a:noFill/>
        <a:ln w="12700" cap="flat" cmpd="sng" algn="ctr">
          <a:solidFill>
            <a:schemeClr val="accent5">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1278F0C-AF42-BC4A-9B3A-03182B3A2384}">
      <dsp:nvSpPr>
        <dsp:cNvPr id="0" name=""/>
        <dsp:cNvSpPr/>
      </dsp:nvSpPr>
      <dsp:spPr>
        <a:xfrm>
          <a:off x="2034594" y="1746119"/>
          <a:ext cx="3625892" cy="555753"/>
        </a:xfrm>
        <a:custGeom>
          <a:avLst/>
          <a:gdLst/>
          <a:ahLst/>
          <a:cxnLst/>
          <a:rect l="0" t="0" r="0" b="0"/>
          <a:pathLst>
            <a:path>
              <a:moveTo>
                <a:pt x="3625892" y="0"/>
              </a:moveTo>
              <a:lnTo>
                <a:pt x="3625892" y="277876"/>
              </a:lnTo>
              <a:lnTo>
                <a:pt x="0" y="277876"/>
              </a:lnTo>
              <a:lnTo>
                <a:pt x="0" y="555753"/>
              </a:lnTo>
            </a:path>
          </a:pathLst>
        </a:custGeom>
        <a:noFill/>
        <a:ln w="12700" cap="flat" cmpd="sng" algn="ctr">
          <a:solidFill>
            <a:schemeClr val="accent5">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B70B467-1774-CC47-A5D6-92492751CA42}">
      <dsp:nvSpPr>
        <dsp:cNvPr id="0" name=""/>
        <dsp:cNvSpPr/>
      </dsp:nvSpPr>
      <dsp:spPr>
        <a:xfrm>
          <a:off x="3000017" y="2100"/>
          <a:ext cx="5320939" cy="1744019"/>
        </a:xfrm>
        <a:prstGeom prst="rect">
          <a:avLst/>
        </a:prstGeom>
        <a:solidFill>
          <a:srgbClr val="69CEF6"/>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CA" sz="1800" kern="1200" dirty="0">
              <a:latin typeface="Museo Sans 500" panose="02000000000000000000" pitchFamily="2" charset="77"/>
            </a:rPr>
            <a:t>Add details to your outline! Make sure to make your report a little personal, so that people understand what the desired outcomes of your term were, and what the results were. Some things to consider are:</a:t>
          </a:r>
        </a:p>
      </dsp:txBody>
      <dsp:txXfrm>
        <a:off x="3000017" y="2100"/>
        <a:ext cx="5320939" cy="1744019"/>
      </dsp:txXfrm>
    </dsp:sp>
    <dsp:sp modelId="{F364D8A4-B4A9-AD4B-8E56-825ABE8E7E68}">
      <dsp:nvSpPr>
        <dsp:cNvPr id="0" name=""/>
        <dsp:cNvSpPr/>
      </dsp:nvSpPr>
      <dsp:spPr>
        <a:xfrm>
          <a:off x="485472" y="2301872"/>
          <a:ext cx="3098244" cy="1986672"/>
        </a:xfrm>
        <a:prstGeom prst="rect">
          <a:avLst/>
        </a:prstGeom>
        <a:solidFill>
          <a:srgbClr val="25BDAD"/>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CA" sz="1800" kern="1200" dirty="0">
              <a:latin typeface="Museo Sans 500" panose="02000000000000000000" pitchFamily="2" charset="77"/>
            </a:rPr>
            <a:t>What issues and obstacles did you encounter over your term? Is this a problem the reader is going to be facing as well? What did you do, and what ideas do you have for the future?</a:t>
          </a:r>
        </a:p>
      </dsp:txBody>
      <dsp:txXfrm>
        <a:off x="485472" y="2301872"/>
        <a:ext cx="3098244" cy="1986672"/>
      </dsp:txXfrm>
    </dsp:sp>
    <dsp:sp modelId="{04191622-CF98-B64A-8982-1FF6053FA7BB}">
      <dsp:nvSpPr>
        <dsp:cNvPr id="0" name=""/>
        <dsp:cNvSpPr/>
      </dsp:nvSpPr>
      <dsp:spPr>
        <a:xfrm>
          <a:off x="4139470" y="2301872"/>
          <a:ext cx="3151041" cy="1878101"/>
        </a:xfrm>
        <a:prstGeom prst="rect">
          <a:avLst/>
        </a:prstGeom>
        <a:solidFill>
          <a:srgbClr val="1DAD57"/>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CA" sz="1800" kern="1200" dirty="0">
              <a:latin typeface="Museo Sans 500" panose="02000000000000000000" pitchFamily="2" charset="77"/>
            </a:rPr>
            <a:t>What things went well, which ideas worked, and which practices would you recommend are carried on?</a:t>
          </a:r>
        </a:p>
      </dsp:txBody>
      <dsp:txXfrm>
        <a:off x="4139470" y="2301872"/>
        <a:ext cx="3151041" cy="1878101"/>
      </dsp:txXfrm>
    </dsp:sp>
    <dsp:sp modelId="{384C4BFD-E1F0-1241-8D29-E1823BAF7105}">
      <dsp:nvSpPr>
        <dsp:cNvPr id="0" name=""/>
        <dsp:cNvSpPr/>
      </dsp:nvSpPr>
      <dsp:spPr>
        <a:xfrm>
          <a:off x="7846264" y="2301872"/>
          <a:ext cx="2989237" cy="1980294"/>
        </a:xfrm>
        <a:prstGeom prst="rect">
          <a:avLst/>
        </a:prstGeom>
        <a:solidFill>
          <a:srgbClr val="6FC054"/>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CA" sz="1800" kern="1200" dirty="0">
              <a:latin typeface="Museo Sans 500" panose="02000000000000000000" pitchFamily="2" charset="77"/>
            </a:rPr>
            <a:t>What things do you wish you could have done (new ideas and old traditions) but didn’t have the capacity to do? What recommendations would you give?</a:t>
          </a:r>
        </a:p>
      </dsp:txBody>
      <dsp:txXfrm>
        <a:off x="7846264" y="2301872"/>
        <a:ext cx="2989237" cy="1980294"/>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DC46373-FF17-8A44-8597-7503A94BD4B5}">
      <dsp:nvSpPr>
        <dsp:cNvPr id="0" name=""/>
        <dsp:cNvSpPr/>
      </dsp:nvSpPr>
      <dsp:spPr>
        <a:xfrm>
          <a:off x="0" y="7162"/>
          <a:ext cx="9964479" cy="2053349"/>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CA" sz="2400" kern="1200" dirty="0">
              <a:latin typeface="Museo Sans 500" panose="02000000000000000000" pitchFamily="2" charset="77"/>
            </a:rPr>
            <a:t>Once your successor is elected or appointed, send them their report so they can go over it. Send it to the Society’s President as well, for record-keeping purposes. That way, it is less easy for institutional knowledge to be lost over time.</a:t>
          </a:r>
          <a:endParaRPr lang="en-US" sz="2400" kern="1200" dirty="0">
            <a:latin typeface="Museo Sans 500" panose="02000000000000000000" pitchFamily="2" charset="77"/>
          </a:endParaRPr>
        </a:p>
      </dsp:txBody>
      <dsp:txXfrm>
        <a:off x="100236" y="107398"/>
        <a:ext cx="9764007" cy="1852877"/>
      </dsp:txXfrm>
    </dsp:sp>
    <dsp:sp modelId="{C0B26CEE-B6EE-D94A-A9E9-7990C9FB3E25}">
      <dsp:nvSpPr>
        <dsp:cNvPr id="0" name=""/>
        <dsp:cNvSpPr/>
      </dsp:nvSpPr>
      <dsp:spPr>
        <a:xfrm>
          <a:off x="0" y="2129632"/>
          <a:ext cx="9964479" cy="2053349"/>
        </a:xfrm>
        <a:prstGeom prst="round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CA" sz="2400" kern="1200" dirty="0">
              <a:latin typeface="Museo Sans 500" panose="02000000000000000000" pitchFamily="2" charset="77"/>
            </a:rPr>
            <a:t>Ideally, you want to establish a channel of communication between you and your successor in case they have any questions or need additional help during the beginning of their term. If that’s not possible, at least make sure they have received their report before you move on to new things!</a:t>
          </a:r>
          <a:endParaRPr lang="en-US" sz="2400" kern="1200" dirty="0">
            <a:latin typeface="Museo Sans 500" panose="02000000000000000000" pitchFamily="2" charset="77"/>
          </a:endParaRPr>
        </a:p>
      </dsp:txBody>
      <dsp:txXfrm>
        <a:off x="100236" y="2229868"/>
        <a:ext cx="9764007" cy="1852877"/>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2.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3.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F7CA935-504B-4687-85FB-28A9C332E7A8}" type="datetimeFigureOut">
              <a:rPr lang="en-CA" smtClean="0"/>
              <a:t>2022-09-08</a:t>
            </a:fld>
            <a:endParaRPr lang="en-CA"/>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D92A0CE-7AFC-4161-81BE-67DB419D718A}" type="slidenum">
              <a:rPr lang="en-CA" smtClean="0"/>
              <a:t>‹#›</a:t>
            </a:fld>
            <a:endParaRPr lang="en-CA"/>
          </a:p>
        </p:txBody>
      </p:sp>
    </p:spTree>
    <p:extLst>
      <p:ext uri="{BB962C8B-B14F-4D97-AF65-F5344CB8AC3E}">
        <p14:creationId xmlns:p14="http://schemas.microsoft.com/office/powerpoint/2010/main" val="505693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5"/>
          </p:nvPr>
        </p:nvSpPr>
        <p:spPr/>
        <p:txBody>
          <a:bodyPr/>
          <a:lstStyle/>
          <a:p>
            <a:fld id="{9D92A0CE-7AFC-4161-81BE-67DB419D718A}" type="slidenum">
              <a:rPr lang="en-CA" smtClean="0"/>
              <a:t>1</a:t>
            </a:fld>
            <a:endParaRPr lang="en-CA"/>
          </a:p>
        </p:txBody>
      </p:sp>
    </p:spTree>
    <p:extLst>
      <p:ext uri="{BB962C8B-B14F-4D97-AF65-F5344CB8AC3E}">
        <p14:creationId xmlns:p14="http://schemas.microsoft.com/office/powerpoint/2010/main" val="630882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38AF26-C3F0-4F3E-94E7-EA0A51F43E7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CA"/>
          </a:p>
        </p:txBody>
      </p:sp>
      <p:sp>
        <p:nvSpPr>
          <p:cNvPr id="3" name="Subtitle 2">
            <a:extLst>
              <a:ext uri="{FF2B5EF4-FFF2-40B4-BE49-F238E27FC236}">
                <a16:creationId xmlns:a16="http://schemas.microsoft.com/office/drawing/2014/main" id="{43FBD5D8-864E-4539-AB20-28155AB7AF8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endParaRPr lang="en-CA" dirty="0"/>
          </a:p>
        </p:txBody>
      </p:sp>
    </p:spTree>
    <p:extLst>
      <p:ext uri="{BB962C8B-B14F-4D97-AF65-F5344CB8AC3E}">
        <p14:creationId xmlns:p14="http://schemas.microsoft.com/office/powerpoint/2010/main" val="8631069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883440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CCB6FC-2E3C-41DA-BD9A-A8BB9BA09250}"/>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04BE81AF-2ACA-4110-87F1-C0AF82D72173}"/>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5B1475BC-4930-42F0-990A-D287F41D39AB}"/>
              </a:ext>
            </a:extLst>
          </p:cNvPr>
          <p:cNvSpPr>
            <a:spLocks noGrp="1"/>
          </p:cNvSpPr>
          <p:nvPr>
            <p:ph type="dt" sz="half" idx="10"/>
          </p:nvPr>
        </p:nvSpPr>
        <p:spPr>
          <a:xfrm>
            <a:off x="838200" y="6356350"/>
            <a:ext cx="2743200" cy="365125"/>
          </a:xfrm>
          <a:prstGeom prst="rect">
            <a:avLst/>
          </a:prstGeom>
        </p:spPr>
        <p:txBody>
          <a:bodyPr/>
          <a:lstStyle/>
          <a:p>
            <a:fld id="{87D1D0A9-DDBA-4D53-82CD-934775B67A57}" type="datetimeFigureOut">
              <a:rPr lang="en-CA" smtClean="0"/>
              <a:t>2022-09-08</a:t>
            </a:fld>
            <a:endParaRPr lang="en-CA"/>
          </a:p>
        </p:txBody>
      </p:sp>
      <p:sp>
        <p:nvSpPr>
          <p:cNvPr id="5" name="Footer Placeholder 4">
            <a:extLst>
              <a:ext uri="{FF2B5EF4-FFF2-40B4-BE49-F238E27FC236}">
                <a16:creationId xmlns:a16="http://schemas.microsoft.com/office/drawing/2014/main" id="{C6BDEC25-762D-4F57-8725-0698889EB663}"/>
              </a:ext>
            </a:extLst>
          </p:cNvPr>
          <p:cNvSpPr>
            <a:spLocks noGrp="1"/>
          </p:cNvSpPr>
          <p:nvPr>
            <p:ph type="ftr" sz="quarter" idx="11"/>
          </p:nvPr>
        </p:nvSpPr>
        <p:spPr>
          <a:xfrm>
            <a:off x="4038600" y="6356350"/>
            <a:ext cx="4114800" cy="365125"/>
          </a:xfrm>
          <a:prstGeom prst="rect">
            <a:avLst/>
          </a:prstGeom>
        </p:spPr>
        <p:txBody>
          <a:bodyPr/>
          <a:lstStyle/>
          <a:p>
            <a:endParaRPr lang="en-CA"/>
          </a:p>
        </p:txBody>
      </p:sp>
      <p:sp>
        <p:nvSpPr>
          <p:cNvPr id="6" name="Slide Number Placeholder 5">
            <a:extLst>
              <a:ext uri="{FF2B5EF4-FFF2-40B4-BE49-F238E27FC236}">
                <a16:creationId xmlns:a16="http://schemas.microsoft.com/office/drawing/2014/main" id="{0B3F7622-A8F3-42CE-9B89-9FF0D67D5A22}"/>
              </a:ext>
            </a:extLst>
          </p:cNvPr>
          <p:cNvSpPr>
            <a:spLocks noGrp="1"/>
          </p:cNvSpPr>
          <p:nvPr>
            <p:ph type="sldNum" sz="quarter" idx="12"/>
          </p:nvPr>
        </p:nvSpPr>
        <p:spPr>
          <a:xfrm>
            <a:off x="8610600" y="6356350"/>
            <a:ext cx="2743200" cy="365125"/>
          </a:xfrm>
          <a:prstGeom prst="rect">
            <a:avLst/>
          </a:prstGeom>
        </p:spPr>
        <p:txBody>
          <a:bodyPr/>
          <a:lstStyle/>
          <a:p>
            <a:fld id="{0A48AB59-6D6E-4D10-A9D3-221000FAEC3C}" type="slidenum">
              <a:rPr lang="en-CA" smtClean="0"/>
              <a:t>‹#›</a:t>
            </a:fld>
            <a:endParaRPr lang="en-CA"/>
          </a:p>
        </p:txBody>
      </p:sp>
    </p:spTree>
    <p:extLst>
      <p:ext uri="{BB962C8B-B14F-4D97-AF65-F5344CB8AC3E}">
        <p14:creationId xmlns:p14="http://schemas.microsoft.com/office/powerpoint/2010/main" val="30475184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68D017-BE70-450D-8A23-6DF15F7A9FD8}"/>
              </a:ext>
            </a:extLst>
          </p:cNvPr>
          <p:cNvSpPr>
            <a:spLocks noGrp="1"/>
          </p:cNvSpPr>
          <p:nvPr>
            <p:ph type="title"/>
          </p:nvPr>
        </p:nvSpPr>
        <p:spPr>
          <a:xfrm>
            <a:off x="831850" y="1709738"/>
            <a:ext cx="10062891" cy="2852737"/>
          </a:xfrm>
        </p:spPr>
        <p:txBody>
          <a:bodyPr anchor="b"/>
          <a:lstStyle>
            <a:lvl1pPr>
              <a:defRPr sz="6000"/>
            </a:lvl1pPr>
          </a:lstStyle>
          <a:p>
            <a:r>
              <a:rPr lang="en-US"/>
              <a:t>Click to edit Master title style</a:t>
            </a:r>
            <a:endParaRPr lang="en-CA"/>
          </a:p>
        </p:txBody>
      </p:sp>
      <p:sp>
        <p:nvSpPr>
          <p:cNvPr id="3" name="Text Placeholder 2">
            <a:extLst>
              <a:ext uri="{FF2B5EF4-FFF2-40B4-BE49-F238E27FC236}">
                <a16:creationId xmlns:a16="http://schemas.microsoft.com/office/drawing/2014/main" id="{459EE17C-9FA7-4A10-8CB3-824EBB5CA232}"/>
              </a:ext>
            </a:extLst>
          </p:cNvPr>
          <p:cNvSpPr>
            <a:spLocks noGrp="1"/>
          </p:cNvSpPr>
          <p:nvPr>
            <p:ph type="body" idx="1"/>
          </p:nvPr>
        </p:nvSpPr>
        <p:spPr>
          <a:xfrm>
            <a:off x="831850" y="4589463"/>
            <a:ext cx="10062891" cy="558799"/>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Tree>
    <p:extLst>
      <p:ext uri="{BB962C8B-B14F-4D97-AF65-F5344CB8AC3E}">
        <p14:creationId xmlns:p14="http://schemas.microsoft.com/office/powerpoint/2010/main" val="32791274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CC5CD0-E192-4201-A604-E48B782CDC70}"/>
              </a:ext>
            </a:extLst>
          </p:cNvPr>
          <p:cNvSpPr>
            <a:spLocks noGrp="1"/>
          </p:cNvSpPr>
          <p:nvPr>
            <p:ph type="title"/>
          </p:nvPr>
        </p:nvSpPr>
        <p:spPr>
          <a:xfrm>
            <a:off x="838200" y="365125"/>
            <a:ext cx="9945029" cy="1325563"/>
          </a:xfrm>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FC9C8626-5302-4F96-B1CC-AADFCA0E48C0}"/>
              </a:ext>
            </a:extLst>
          </p:cNvPr>
          <p:cNvSpPr>
            <a:spLocks noGrp="1"/>
          </p:cNvSpPr>
          <p:nvPr>
            <p:ph sz="half" idx="1"/>
          </p:nvPr>
        </p:nvSpPr>
        <p:spPr>
          <a:xfrm>
            <a:off x="838200" y="1825625"/>
            <a:ext cx="4848922" cy="341544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a:extLst>
              <a:ext uri="{FF2B5EF4-FFF2-40B4-BE49-F238E27FC236}">
                <a16:creationId xmlns:a16="http://schemas.microsoft.com/office/drawing/2014/main" id="{1FE6A9BC-54A1-4DD6-850B-CA58CE8F9678}"/>
              </a:ext>
            </a:extLst>
          </p:cNvPr>
          <p:cNvSpPr>
            <a:spLocks noGrp="1"/>
          </p:cNvSpPr>
          <p:nvPr>
            <p:ph sz="half" idx="2"/>
          </p:nvPr>
        </p:nvSpPr>
        <p:spPr>
          <a:xfrm>
            <a:off x="5934308" y="1825625"/>
            <a:ext cx="4848922" cy="3995312"/>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CA" dirty="0"/>
          </a:p>
        </p:txBody>
      </p:sp>
    </p:spTree>
    <p:extLst>
      <p:ext uri="{BB962C8B-B14F-4D97-AF65-F5344CB8AC3E}">
        <p14:creationId xmlns:p14="http://schemas.microsoft.com/office/powerpoint/2010/main" val="37460287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CE671E-58A4-4E3E-9520-0F48E0D5A5A6}"/>
              </a:ext>
            </a:extLst>
          </p:cNvPr>
          <p:cNvSpPr>
            <a:spLocks noGrp="1"/>
          </p:cNvSpPr>
          <p:nvPr>
            <p:ph type="title"/>
          </p:nvPr>
        </p:nvSpPr>
        <p:spPr>
          <a:xfrm>
            <a:off x="839788" y="365125"/>
            <a:ext cx="9976895" cy="1325563"/>
          </a:xfrm>
        </p:spPr>
        <p:txBody>
          <a:bodyPr/>
          <a:lstStyle/>
          <a:p>
            <a:r>
              <a:rPr lang="en-US" dirty="0"/>
              <a:t>Click to edit Master title style</a:t>
            </a:r>
            <a:endParaRPr lang="en-CA" dirty="0"/>
          </a:p>
        </p:txBody>
      </p:sp>
      <p:sp>
        <p:nvSpPr>
          <p:cNvPr id="3" name="Text Placeholder 2">
            <a:extLst>
              <a:ext uri="{FF2B5EF4-FFF2-40B4-BE49-F238E27FC236}">
                <a16:creationId xmlns:a16="http://schemas.microsoft.com/office/drawing/2014/main" id="{E2CEC7FB-DC04-4331-980E-AF663D0442F3}"/>
              </a:ext>
            </a:extLst>
          </p:cNvPr>
          <p:cNvSpPr>
            <a:spLocks noGrp="1"/>
          </p:cNvSpPr>
          <p:nvPr>
            <p:ph type="body" idx="1"/>
          </p:nvPr>
        </p:nvSpPr>
        <p:spPr>
          <a:xfrm>
            <a:off x="839788" y="1681163"/>
            <a:ext cx="4793705"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BD2330E7-D401-4F97-90CB-A412FEAAF4AA}"/>
              </a:ext>
            </a:extLst>
          </p:cNvPr>
          <p:cNvSpPr>
            <a:spLocks noGrp="1"/>
          </p:cNvSpPr>
          <p:nvPr>
            <p:ph sz="half" idx="2"/>
          </p:nvPr>
        </p:nvSpPr>
        <p:spPr>
          <a:xfrm>
            <a:off x="839789" y="2505075"/>
            <a:ext cx="4793706" cy="276945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a:extLst>
              <a:ext uri="{FF2B5EF4-FFF2-40B4-BE49-F238E27FC236}">
                <a16:creationId xmlns:a16="http://schemas.microsoft.com/office/drawing/2014/main" id="{3A02BB72-3260-494B-8627-23E1A21AF6A5}"/>
              </a:ext>
            </a:extLst>
          </p:cNvPr>
          <p:cNvSpPr>
            <a:spLocks noGrp="1"/>
          </p:cNvSpPr>
          <p:nvPr>
            <p:ph type="body" sz="quarter" idx="3"/>
          </p:nvPr>
        </p:nvSpPr>
        <p:spPr>
          <a:xfrm>
            <a:off x="6019802" y="1681163"/>
            <a:ext cx="479688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C1C34660-C6E1-4DF0-83EA-4B6A824F6636}"/>
              </a:ext>
            </a:extLst>
          </p:cNvPr>
          <p:cNvSpPr>
            <a:spLocks noGrp="1"/>
          </p:cNvSpPr>
          <p:nvPr>
            <p:ph sz="quarter" idx="4"/>
          </p:nvPr>
        </p:nvSpPr>
        <p:spPr>
          <a:xfrm>
            <a:off x="6019800" y="2505075"/>
            <a:ext cx="4796883" cy="368458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CA" dirty="0"/>
          </a:p>
        </p:txBody>
      </p:sp>
    </p:spTree>
    <p:extLst>
      <p:ext uri="{BB962C8B-B14F-4D97-AF65-F5344CB8AC3E}">
        <p14:creationId xmlns:p14="http://schemas.microsoft.com/office/powerpoint/2010/main" val="19527840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5D75B1-30A4-4284-97B4-8B629E1F142F}"/>
              </a:ext>
            </a:extLst>
          </p:cNvPr>
          <p:cNvSpPr>
            <a:spLocks noGrp="1"/>
          </p:cNvSpPr>
          <p:nvPr>
            <p:ph type="title"/>
          </p:nvPr>
        </p:nvSpPr>
        <p:spPr/>
        <p:txBody>
          <a:bodyPr/>
          <a:lstStyle/>
          <a:p>
            <a:r>
              <a:rPr lang="en-US"/>
              <a:t>Click to edit Master title style</a:t>
            </a:r>
            <a:endParaRPr lang="en-CA"/>
          </a:p>
        </p:txBody>
      </p:sp>
    </p:spTree>
    <p:extLst>
      <p:ext uri="{BB962C8B-B14F-4D97-AF65-F5344CB8AC3E}">
        <p14:creationId xmlns:p14="http://schemas.microsoft.com/office/powerpoint/2010/main" val="36298837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BE769B-E449-4E02-8026-C8B64574F42F}"/>
              </a:ext>
            </a:extLst>
          </p:cNvPr>
          <p:cNvSpPr>
            <a:spLocks noGrp="1"/>
          </p:cNvSpPr>
          <p:nvPr>
            <p:ph type="title"/>
          </p:nvPr>
        </p:nvSpPr>
        <p:spPr>
          <a:xfrm>
            <a:off x="839788" y="987424"/>
            <a:ext cx="3932237" cy="1069975"/>
          </a:xfrm>
        </p:spPr>
        <p:txBody>
          <a:bodyPr anchor="b"/>
          <a:lstStyle>
            <a:lvl1pPr>
              <a:defRPr sz="3200"/>
            </a:lvl1pPr>
          </a:lstStyle>
          <a:p>
            <a:r>
              <a:rPr lang="en-US" dirty="0"/>
              <a:t>Click to edit Master title style</a:t>
            </a:r>
            <a:endParaRPr lang="en-CA" dirty="0"/>
          </a:p>
        </p:txBody>
      </p:sp>
      <p:sp>
        <p:nvSpPr>
          <p:cNvPr id="3" name="Content Placeholder 2">
            <a:extLst>
              <a:ext uri="{FF2B5EF4-FFF2-40B4-BE49-F238E27FC236}">
                <a16:creationId xmlns:a16="http://schemas.microsoft.com/office/drawing/2014/main" id="{54C0F1A0-F687-4095-AC57-8B2A32D271E4}"/>
              </a:ext>
            </a:extLst>
          </p:cNvPr>
          <p:cNvSpPr>
            <a:spLocks noGrp="1"/>
          </p:cNvSpPr>
          <p:nvPr>
            <p:ph idx="1"/>
          </p:nvPr>
        </p:nvSpPr>
        <p:spPr>
          <a:xfrm>
            <a:off x="5183188" y="987425"/>
            <a:ext cx="5588890" cy="478890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a:extLst>
              <a:ext uri="{FF2B5EF4-FFF2-40B4-BE49-F238E27FC236}">
                <a16:creationId xmlns:a16="http://schemas.microsoft.com/office/drawing/2014/main" id="{6231E1CD-4A28-49B9-9351-DA6CB36F8273}"/>
              </a:ext>
            </a:extLst>
          </p:cNvPr>
          <p:cNvSpPr>
            <a:spLocks noGrp="1"/>
          </p:cNvSpPr>
          <p:nvPr>
            <p:ph type="body" sz="half" idx="2"/>
          </p:nvPr>
        </p:nvSpPr>
        <p:spPr>
          <a:xfrm>
            <a:off x="839788" y="2057400"/>
            <a:ext cx="3932237" cy="31613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Tree>
    <p:extLst>
      <p:ext uri="{BB962C8B-B14F-4D97-AF65-F5344CB8AC3E}">
        <p14:creationId xmlns:p14="http://schemas.microsoft.com/office/powerpoint/2010/main" val="451544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1954B6-19BC-48B8-8C71-4FDA5C0C3624}"/>
              </a:ext>
            </a:extLst>
          </p:cNvPr>
          <p:cNvSpPr>
            <a:spLocks noGrp="1"/>
          </p:cNvSpPr>
          <p:nvPr>
            <p:ph type="title"/>
          </p:nvPr>
        </p:nvSpPr>
        <p:spPr>
          <a:xfrm>
            <a:off x="839788" y="987426"/>
            <a:ext cx="3932237" cy="1069974"/>
          </a:xfrm>
        </p:spPr>
        <p:txBody>
          <a:bodyPr anchor="b"/>
          <a:lstStyle>
            <a:lvl1pPr>
              <a:defRPr sz="3200"/>
            </a:lvl1pPr>
          </a:lstStyle>
          <a:p>
            <a:r>
              <a:rPr lang="en-US" dirty="0"/>
              <a:t>Click to edit Master title style</a:t>
            </a:r>
            <a:endParaRPr lang="en-CA" dirty="0"/>
          </a:p>
        </p:txBody>
      </p:sp>
      <p:sp>
        <p:nvSpPr>
          <p:cNvPr id="3" name="Picture Placeholder 2">
            <a:extLst>
              <a:ext uri="{FF2B5EF4-FFF2-40B4-BE49-F238E27FC236}">
                <a16:creationId xmlns:a16="http://schemas.microsoft.com/office/drawing/2014/main" id="{0712A712-1832-4779-9E52-C1FF471A3280}"/>
              </a:ext>
            </a:extLst>
          </p:cNvPr>
          <p:cNvSpPr>
            <a:spLocks noGrp="1"/>
          </p:cNvSpPr>
          <p:nvPr>
            <p:ph type="pic" idx="1"/>
          </p:nvPr>
        </p:nvSpPr>
        <p:spPr>
          <a:xfrm>
            <a:off x="5183189" y="987426"/>
            <a:ext cx="5243202" cy="4320554"/>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a:extLst>
              <a:ext uri="{FF2B5EF4-FFF2-40B4-BE49-F238E27FC236}">
                <a16:creationId xmlns:a16="http://schemas.microsoft.com/office/drawing/2014/main" id="{EB1780A6-9060-421D-AB0C-63EF3A65DB68}"/>
              </a:ext>
            </a:extLst>
          </p:cNvPr>
          <p:cNvSpPr>
            <a:spLocks noGrp="1"/>
          </p:cNvSpPr>
          <p:nvPr>
            <p:ph type="body" sz="half" idx="2"/>
          </p:nvPr>
        </p:nvSpPr>
        <p:spPr>
          <a:xfrm>
            <a:off x="839788" y="2057400"/>
            <a:ext cx="3932237" cy="325058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Tree>
    <p:extLst>
      <p:ext uri="{BB962C8B-B14F-4D97-AF65-F5344CB8AC3E}">
        <p14:creationId xmlns:p14="http://schemas.microsoft.com/office/powerpoint/2010/main" val="41718296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1">
            <a:lum/>
          </a:blip>
          <a:srcRect/>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948C1AA-9FA0-4725-844C-CD06738A6907}"/>
              </a:ext>
            </a:extLst>
          </p:cNvPr>
          <p:cNvSpPr>
            <a:spLocks noGrp="1"/>
          </p:cNvSpPr>
          <p:nvPr>
            <p:ph type="title"/>
          </p:nvPr>
        </p:nvSpPr>
        <p:spPr>
          <a:xfrm>
            <a:off x="838200" y="365125"/>
            <a:ext cx="9964479" cy="1325563"/>
          </a:xfrm>
          <a:prstGeom prst="rect">
            <a:avLst/>
          </a:prstGeom>
        </p:spPr>
        <p:txBody>
          <a:bodyPr vert="horz" lIns="91440" tIns="45720" rIns="91440" bIns="45720" rtlCol="0" anchor="ctr">
            <a:normAutofit/>
          </a:bodyPr>
          <a:lstStyle/>
          <a:p>
            <a:r>
              <a:rPr lang="en-US" dirty="0"/>
              <a:t>Click to edit Master title style</a:t>
            </a:r>
            <a:endParaRPr lang="en-CA" dirty="0"/>
          </a:p>
        </p:txBody>
      </p:sp>
      <p:sp>
        <p:nvSpPr>
          <p:cNvPr id="3" name="Text Placeholder 2">
            <a:extLst>
              <a:ext uri="{FF2B5EF4-FFF2-40B4-BE49-F238E27FC236}">
                <a16:creationId xmlns:a16="http://schemas.microsoft.com/office/drawing/2014/main" id="{E2653FF3-A548-42BA-891F-42298C60492A}"/>
              </a:ext>
            </a:extLst>
          </p:cNvPr>
          <p:cNvSpPr>
            <a:spLocks noGrp="1"/>
          </p:cNvSpPr>
          <p:nvPr>
            <p:ph type="body" idx="1"/>
          </p:nvPr>
        </p:nvSpPr>
        <p:spPr>
          <a:xfrm>
            <a:off x="838200" y="1825625"/>
            <a:ext cx="9964479" cy="33262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CA" dirty="0"/>
          </a:p>
        </p:txBody>
      </p:sp>
    </p:spTree>
    <p:extLst>
      <p:ext uri="{BB962C8B-B14F-4D97-AF65-F5344CB8AC3E}">
        <p14:creationId xmlns:p14="http://schemas.microsoft.com/office/powerpoint/2010/main" val="3759713817"/>
      </p:ext>
    </p:extLst>
  </p:cSld>
  <p:clrMap bg1="lt1" tx1="dk1" bg2="lt2" tx2="dk2" accent1="accent1" accent2="accent2" accent3="accent3" accent4="accent4" accent5="accent5" accent6="accent6" hlink="hlink" folHlink="folHlink"/>
  <p:sldLayoutIdLst>
    <p:sldLayoutId id="2147483649" r:id="rId1"/>
    <p:sldLayoutId id="2147483655" r:id="rId2"/>
    <p:sldLayoutId id="2147483650" r:id="rId3"/>
    <p:sldLayoutId id="2147483651" r:id="rId4"/>
    <p:sldLayoutId id="2147483652" r:id="rId5"/>
    <p:sldLayoutId id="2147483653" r:id="rId6"/>
    <p:sldLayoutId id="2147483654" r:id="rId7"/>
    <p:sldLayoutId id="2147483656" r:id="rId8"/>
    <p:sldLayoutId id="2147483657" r:id="rId9"/>
  </p:sldLayoutIdLst>
  <p:txStyles>
    <p:titleStyle>
      <a:lvl1pPr algn="l" defTabSz="914400" rtl="0" eaLnBrk="1" latinLnBrk="0" hangingPunct="1">
        <a:lnSpc>
          <a:spcPct val="90000"/>
        </a:lnSpc>
        <a:spcBef>
          <a:spcPct val="0"/>
        </a:spcBef>
        <a:buNone/>
        <a:defRPr sz="4400" kern="1200">
          <a:solidFill>
            <a:schemeClr val="tx1"/>
          </a:solidFill>
          <a:latin typeface="Museo Sans 700" panose="02000000000000000000" pitchFamily="50"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useo Sans 500" panose="02000000000000000000" pitchFamily="50"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useo Sans 500" panose="02000000000000000000" pitchFamily="50"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useo Sans 500" panose="02000000000000000000" pitchFamily="50"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useo Sans 500" panose="02000000000000000000" pitchFamily="50"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useo Sans 500" panose="02000000000000000000" pitchFamily="50"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3.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3.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3.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3.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1D646C-672C-4F48-BFB5-DBEA6C6ED8E8}"/>
              </a:ext>
            </a:extLst>
          </p:cNvPr>
          <p:cNvSpPr>
            <a:spLocks noGrp="1"/>
          </p:cNvSpPr>
          <p:nvPr>
            <p:ph type="ctrTitle"/>
          </p:nvPr>
        </p:nvSpPr>
        <p:spPr/>
        <p:txBody>
          <a:bodyPr/>
          <a:lstStyle/>
          <a:p>
            <a:r>
              <a:rPr lang="en-CA" dirty="0"/>
              <a:t>Society Executive Transition Report Guide</a:t>
            </a:r>
          </a:p>
        </p:txBody>
      </p:sp>
      <p:sp>
        <p:nvSpPr>
          <p:cNvPr id="3" name="Subtitle 2">
            <a:extLst>
              <a:ext uri="{FF2B5EF4-FFF2-40B4-BE49-F238E27FC236}">
                <a16:creationId xmlns:a16="http://schemas.microsoft.com/office/drawing/2014/main" id="{11410D7A-9322-4B83-9E5B-6C83CED2FB7F}"/>
              </a:ext>
            </a:extLst>
          </p:cNvPr>
          <p:cNvSpPr>
            <a:spLocks noGrp="1"/>
          </p:cNvSpPr>
          <p:nvPr>
            <p:ph type="subTitle" idx="1"/>
          </p:nvPr>
        </p:nvSpPr>
        <p:spPr/>
        <p:txBody>
          <a:bodyPr/>
          <a:lstStyle/>
          <a:p>
            <a:r>
              <a:rPr lang="en-CA" dirty="0"/>
              <a:t>Thinking about writing your transition report? Start here.</a:t>
            </a:r>
          </a:p>
        </p:txBody>
      </p:sp>
    </p:spTree>
    <p:extLst>
      <p:ext uri="{BB962C8B-B14F-4D97-AF65-F5344CB8AC3E}">
        <p14:creationId xmlns:p14="http://schemas.microsoft.com/office/powerpoint/2010/main" val="4700124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6D9E16-91F8-3744-B0D8-93617FEC354B}"/>
              </a:ext>
            </a:extLst>
          </p:cNvPr>
          <p:cNvSpPr>
            <a:spLocks noGrp="1"/>
          </p:cNvSpPr>
          <p:nvPr>
            <p:ph type="title"/>
          </p:nvPr>
        </p:nvSpPr>
        <p:spPr>
          <a:xfrm>
            <a:off x="838200" y="0"/>
            <a:ext cx="9964479" cy="1325563"/>
          </a:xfrm>
        </p:spPr>
        <p:txBody>
          <a:bodyPr/>
          <a:lstStyle/>
          <a:p>
            <a:r>
              <a:rPr lang="en-US" dirty="0"/>
              <a:t>Introduction</a:t>
            </a:r>
          </a:p>
        </p:txBody>
      </p:sp>
      <p:graphicFrame>
        <p:nvGraphicFramePr>
          <p:cNvPr id="15" name="Content Placeholder 2">
            <a:extLst>
              <a:ext uri="{FF2B5EF4-FFF2-40B4-BE49-F238E27FC236}">
                <a16:creationId xmlns:a16="http://schemas.microsoft.com/office/drawing/2014/main" id="{97CCD0CD-3CB7-6C59-C7D6-B9679EAFA8C6}"/>
              </a:ext>
            </a:extLst>
          </p:cNvPr>
          <p:cNvGraphicFramePr>
            <a:graphicFrameLocks noGrp="1"/>
          </p:cNvGraphicFramePr>
          <p:nvPr>
            <p:ph idx="1"/>
            <p:extLst>
              <p:ext uri="{D42A27DB-BD31-4B8C-83A1-F6EECF244321}">
                <p14:modId xmlns:p14="http://schemas.microsoft.com/office/powerpoint/2010/main" val="2900099948"/>
              </p:ext>
            </p:extLst>
          </p:nvPr>
        </p:nvGraphicFramePr>
        <p:xfrm>
          <a:off x="838200" y="1167618"/>
          <a:ext cx="9964479" cy="422030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788101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86D8A6-3631-AB45-9BF1-24D79C5B8C5C}"/>
              </a:ext>
            </a:extLst>
          </p:cNvPr>
          <p:cNvSpPr>
            <a:spLocks noGrp="1"/>
          </p:cNvSpPr>
          <p:nvPr>
            <p:ph type="title"/>
          </p:nvPr>
        </p:nvSpPr>
        <p:spPr/>
        <p:txBody>
          <a:bodyPr/>
          <a:lstStyle/>
          <a:p>
            <a:r>
              <a:rPr lang="en-US" dirty="0"/>
              <a:t>Step 1: Preparing to write your transition report</a:t>
            </a:r>
          </a:p>
        </p:txBody>
      </p:sp>
      <p:graphicFrame>
        <p:nvGraphicFramePr>
          <p:cNvPr id="5" name="Content Placeholder 4">
            <a:extLst>
              <a:ext uri="{FF2B5EF4-FFF2-40B4-BE49-F238E27FC236}">
                <a16:creationId xmlns:a16="http://schemas.microsoft.com/office/drawing/2014/main" id="{6C3D7996-42E1-7A49-A11C-20F44366C6CF}"/>
              </a:ext>
            </a:extLst>
          </p:cNvPr>
          <p:cNvGraphicFramePr>
            <a:graphicFrameLocks noGrp="1"/>
          </p:cNvGraphicFramePr>
          <p:nvPr>
            <p:ph idx="1"/>
            <p:extLst>
              <p:ext uri="{D42A27DB-BD31-4B8C-83A1-F6EECF244321}">
                <p14:modId xmlns:p14="http://schemas.microsoft.com/office/powerpoint/2010/main" val="3090189066"/>
              </p:ext>
            </p:extLst>
          </p:nvPr>
        </p:nvGraphicFramePr>
        <p:xfrm>
          <a:off x="838200" y="1825624"/>
          <a:ext cx="9964479" cy="37611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006766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C39E4B-5272-6B4F-BA8A-9CA042827859}"/>
              </a:ext>
            </a:extLst>
          </p:cNvPr>
          <p:cNvSpPr>
            <a:spLocks noGrp="1"/>
          </p:cNvSpPr>
          <p:nvPr>
            <p:ph type="title"/>
          </p:nvPr>
        </p:nvSpPr>
        <p:spPr>
          <a:xfrm>
            <a:off x="0" y="0"/>
            <a:ext cx="9964479" cy="1325563"/>
          </a:xfrm>
        </p:spPr>
        <p:txBody>
          <a:bodyPr/>
          <a:lstStyle/>
          <a:p>
            <a:r>
              <a:rPr lang="en-US" dirty="0"/>
              <a:t>Step 2: Outline your report</a:t>
            </a:r>
          </a:p>
        </p:txBody>
      </p:sp>
      <p:graphicFrame>
        <p:nvGraphicFramePr>
          <p:cNvPr id="7" name="Content Placeholder 6">
            <a:extLst>
              <a:ext uri="{FF2B5EF4-FFF2-40B4-BE49-F238E27FC236}">
                <a16:creationId xmlns:a16="http://schemas.microsoft.com/office/drawing/2014/main" id="{4ABF41D1-A3F7-2444-A7E3-0972879B1F43}"/>
              </a:ext>
            </a:extLst>
          </p:cNvPr>
          <p:cNvGraphicFramePr>
            <a:graphicFrameLocks noGrp="1"/>
          </p:cNvGraphicFramePr>
          <p:nvPr>
            <p:ph idx="1"/>
            <p:extLst>
              <p:ext uri="{D42A27DB-BD31-4B8C-83A1-F6EECF244321}">
                <p14:modId xmlns:p14="http://schemas.microsoft.com/office/powerpoint/2010/main" val="2626129248"/>
              </p:ext>
            </p:extLst>
          </p:nvPr>
        </p:nvGraphicFramePr>
        <p:xfrm>
          <a:off x="0" y="1059365"/>
          <a:ext cx="12192000" cy="49065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634165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E9F362-1C6F-1C4A-A16F-A607BB98F635}"/>
              </a:ext>
            </a:extLst>
          </p:cNvPr>
          <p:cNvSpPr>
            <a:spLocks noGrp="1"/>
          </p:cNvSpPr>
          <p:nvPr>
            <p:ph type="title"/>
          </p:nvPr>
        </p:nvSpPr>
        <p:spPr>
          <a:xfrm>
            <a:off x="871025" y="0"/>
            <a:ext cx="9964479" cy="1325563"/>
          </a:xfrm>
        </p:spPr>
        <p:txBody>
          <a:bodyPr/>
          <a:lstStyle/>
          <a:p>
            <a:r>
              <a:rPr lang="en-US" dirty="0"/>
              <a:t>Step 3: Fill in the blanks</a:t>
            </a:r>
          </a:p>
        </p:txBody>
      </p:sp>
      <p:graphicFrame>
        <p:nvGraphicFramePr>
          <p:cNvPr id="4" name="Content Placeholder 3">
            <a:extLst>
              <a:ext uri="{FF2B5EF4-FFF2-40B4-BE49-F238E27FC236}">
                <a16:creationId xmlns:a16="http://schemas.microsoft.com/office/drawing/2014/main" id="{9F52B153-00E7-2744-AFDC-A1A51B4DFA75}"/>
              </a:ext>
            </a:extLst>
          </p:cNvPr>
          <p:cNvGraphicFramePr>
            <a:graphicFrameLocks noGrp="1"/>
          </p:cNvGraphicFramePr>
          <p:nvPr>
            <p:ph idx="1"/>
            <p:extLst>
              <p:ext uri="{D42A27DB-BD31-4B8C-83A1-F6EECF244321}">
                <p14:modId xmlns:p14="http://schemas.microsoft.com/office/powerpoint/2010/main" val="216418017"/>
              </p:ext>
            </p:extLst>
          </p:nvPr>
        </p:nvGraphicFramePr>
        <p:xfrm>
          <a:off x="0" y="1097281"/>
          <a:ext cx="11320975" cy="429064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428480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0922B8-0533-2A46-9F7B-98BDA0EF84A2}"/>
              </a:ext>
            </a:extLst>
          </p:cNvPr>
          <p:cNvSpPr>
            <a:spLocks noGrp="1"/>
          </p:cNvSpPr>
          <p:nvPr>
            <p:ph type="title"/>
          </p:nvPr>
        </p:nvSpPr>
        <p:spPr>
          <a:xfrm>
            <a:off x="838200" y="0"/>
            <a:ext cx="9964479" cy="1325563"/>
          </a:xfrm>
        </p:spPr>
        <p:txBody>
          <a:bodyPr/>
          <a:lstStyle/>
          <a:p>
            <a:r>
              <a:rPr lang="en-US" dirty="0"/>
              <a:t>Step 4: The transition process</a:t>
            </a:r>
          </a:p>
        </p:txBody>
      </p:sp>
      <p:graphicFrame>
        <p:nvGraphicFramePr>
          <p:cNvPr id="5" name="Content Placeholder 2">
            <a:extLst>
              <a:ext uri="{FF2B5EF4-FFF2-40B4-BE49-F238E27FC236}">
                <a16:creationId xmlns:a16="http://schemas.microsoft.com/office/drawing/2014/main" id="{A1E6FC73-D624-4096-D27D-7AB4A59FEAE5}"/>
              </a:ext>
            </a:extLst>
          </p:cNvPr>
          <p:cNvGraphicFramePr>
            <a:graphicFrameLocks noGrp="1"/>
          </p:cNvGraphicFramePr>
          <p:nvPr>
            <p:ph idx="1"/>
            <p:extLst>
              <p:ext uri="{D42A27DB-BD31-4B8C-83A1-F6EECF244321}">
                <p14:modId xmlns:p14="http://schemas.microsoft.com/office/powerpoint/2010/main" val="2745724522"/>
              </p:ext>
            </p:extLst>
          </p:nvPr>
        </p:nvGraphicFramePr>
        <p:xfrm>
          <a:off x="838200" y="1225916"/>
          <a:ext cx="9964479" cy="419014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6323095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645</TotalTime>
  <Words>734</Words>
  <Application>Microsoft Macintosh PowerPoint</Application>
  <PresentationFormat>Widescreen</PresentationFormat>
  <Paragraphs>35</Paragraphs>
  <Slides>6</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Museo Sans 500</vt:lpstr>
      <vt:lpstr>Museo Sans 700</vt:lpstr>
      <vt:lpstr>Office Theme</vt:lpstr>
      <vt:lpstr>Society Executive Transition Report Guide</vt:lpstr>
      <vt:lpstr>Introduction</vt:lpstr>
      <vt:lpstr>Step 1: Preparing to write your transition report</vt:lpstr>
      <vt:lpstr>Step 2: Outline your report</vt:lpstr>
      <vt:lpstr>Step 3: Fill in the blanks</vt:lpstr>
      <vt:lpstr>Step 4: The transition process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Graphic Design</dc:creator>
  <cp:lastModifiedBy>DSU VP Internal Affairs Email</cp:lastModifiedBy>
  <cp:revision>5</cp:revision>
  <dcterms:created xsi:type="dcterms:W3CDTF">2019-04-15T12:47:09Z</dcterms:created>
  <dcterms:modified xsi:type="dcterms:W3CDTF">2022-09-08T10:41:44Z</dcterms:modified>
</cp:coreProperties>
</file>