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6" r:id="rId11"/>
    <p:sldId id="269" r:id="rId12"/>
    <p:sldId id="270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B2AD"/>
    <a:srgbClr val="25BD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 autoAdjust="0"/>
  </p:normalViewPr>
  <p:slideViewPr>
    <p:cSldViewPr snapToGrid="0">
      <p:cViewPr varScale="1">
        <p:scale>
          <a:sx n="114" d="100"/>
          <a:sy n="114" d="100"/>
        </p:scale>
        <p:origin x="512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340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svg"/><Relationship Id="rId1" Type="http://schemas.openxmlformats.org/officeDocument/2006/relationships/image" Target="../media/image6.png"/><Relationship Id="rId4" Type="http://schemas.openxmlformats.org/officeDocument/2006/relationships/image" Target="../media/image8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5.svg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sv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svg"/><Relationship Id="rId1" Type="http://schemas.openxmlformats.org/officeDocument/2006/relationships/image" Target="../media/image23.png"/><Relationship Id="rId6" Type="http://schemas.openxmlformats.org/officeDocument/2006/relationships/image" Target="../media/image28.svg"/><Relationship Id="rId5" Type="http://schemas.openxmlformats.org/officeDocument/2006/relationships/image" Target="../media/image27.png"/><Relationship Id="rId4" Type="http://schemas.openxmlformats.org/officeDocument/2006/relationships/image" Target="../media/image26.sv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svg"/><Relationship Id="rId1" Type="http://schemas.openxmlformats.org/officeDocument/2006/relationships/image" Target="../media/image31.png"/><Relationship Id="rId4" Type="http://schemas.openxmlformats.org/officeDocument/2006/relationships/image" Target="../media/image34.svg"/></Relationships>
</file>

<file path=ppt/diagrams/_rels/data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sv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svg"/><Relationship Id="rId1" Type="http://schemas.openxmlformats.org/officeDocument/2006/relationships/image" Target="../media/image35.png"/><Relationship Id="rId6" Type="http://schemas.openxmlformats.org/officeDocument/2006/relationships/image" Target="../media/image40.svg"/><Relationship Id="rId5" Type="http://schemas.openxmlformats.org/officeDocument/2006/relationships/image" Target="../media/image39.png"/><Relationship Id="rId4" Type="http://schemas.openxmlformats.org/officeDocument/2006/relationships/image" Target="../media/image3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svg"/><Relationship Id="rId1" Type="http://schemas.openxmlformats.org/officeDocument/2006/relationships/image" Target="../media/image6.png"/><Relationship Id="rId4" Type="http://schemas.openxmlformats.org/officeDocument/2006/relationships/image" Target="../media/image8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5.sv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sv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svg"/><Relationship Id="rId1" Type="http://schemas.openxmlformats.org/officeDocument/2006/relationships/image" Target="../media/image23.png"/><Relationship Id="rId6" Type="http://schemas.openxmlformats.org/officeDocument/2006/relationships/image" Target="../media/image28.svg"/><Relationship Id="rId5" Type="http://schemas.openxmlformats.org/officeDocument/2006/relationships/image" Target="../media/image27.png"/><Relationship Id="rId4" Type="http://schemas.openxmlformats.org/officeDocument/2006/relationships/image" Target="../media/image26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svg"/><Relationship Id="rId1" Type="http://schemas.openxmlformats.org/officeDocument/2006/relationships/image" Target="../media/image31.png"/><Relationship Id="rId4" Type="http://schemas.openxmlformats.org/officeDocument/2006/relationships/image" Target="../media/image34.svg"/></Relationships>
</file>

<file path=ppt/diagrams/_rels/drawing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sv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svg"/><Relationship Id="rId1" Type="http://schemas.openxmlformats.org/officeDocument/2006/relationships/image" Target="../media/image35.png"/><Relationship Id="rId6" Type="http://schemas.openxmlformats.org/officeDocument/2006/relationships/image" Target="../media/image40.svg"/><Relationship Id="rId5" Type="http://schemas.openxmlformats.org/officeDocument/2006/relationships/image" Target="../media/image39.png"/><Relationship Id="rId4" Type="http://schemas.openxmlformats.org/officeDocument/2006/relationships/image" Target="../media/image3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3CDDD3-668E-4CA7-868E-DB6E08C27EA6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1D6E61-189B-4AF0-82FF-C54E4FBD739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Museo Sans 500" panose="02000000000000000000" pitchFamily="2" charset="77"/>
            </a:rPr>
            <a:t>Societies who want to understand the importance of an Annual General Meeting (AGM).</a:t>
          </a:r>
        </a:p>
      </dgm:t>
    </dgm:pt>
    <dgm:pt modelId="{06C89638-0865-46B7-9352-4BFFA497D4A2}" type="parTrans" cxnId="{BE153678-F285-4473-ADDE-25E30ED0E911}">
      <dgm:prSet/>
      <dgm:spPr/>
      <dgm:t>
        <a:bodyPr/>
        <a:lstStyle/>
        <a:p>
          <a:endParaRPr lang="en-US"/>
        </a:p>
      </dgm:t>
    </dgm:pt>
    <dgm:pt modelId="{46731CAF-14BE-4631-8D5F-25BA580399D1}" type="sibTrans" cxnId="{BE153678-F285-4473-ADDE-25E30ED0E911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DC2C49C7-A08E-4E1D-972E-173759B8679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Museo Sans 500" panose="02000000000000000000" pitchFamily="2" charset="77"/>
            </a:rPr>
            <a:t>Societies seeking guidance on running an efficient AGM.</a:t>
          </a:r>
        </a:p>
      </dgm:t>
    </dgm:pt>
    <dgm:pt modelId="{E82218B9-655A-43DD-A81C-B78AAF59EA05}" type="parTrans" cxnId="{9F016967-84BE-456F-890B-45882CD55532}">
      <dgm:prSet/>
      <dgm:spPr/>
      <dgm:t>
        <a:bodyPr/>
        <a:lstStyle/>
        <a:p>
          <a:endParaRPr lang="en-US"/>
        </a:p>
      </dgm:t>
    </dgm:pt>
    <dgm:pt modelId="{E6ECFF99-E9D1-4F58-9451-8799FF4BF565}" type="sibTrans" cxnId="{9F016967-84BE-456F-890B-45882CD55532}">
      <dgm:prSet/>
      <dgm:spPr/>
      <dgm:t>
        <a:bodyPr/>
        <a:lstStyle/>
        <a:p>
          <a:endParaRPr lang="en-US"/>
        </a:p>
      </dgm:t>
    </dgm:pt>
    <dgm:pt modelId="{F897BC57-98BC-41CC-89FC-6978A43A9474}" type="pres">
      <dgm:prSet presAssocID="{823CDDD3-668E-4CA7-868E-DB6E08C27EA6}" presName="root" presStyleCnt="0">
        <dgm:presLayoutVars>
          <dgm:dir/>
          <dgm:resizeHandles val="exact"/>
        </dgm:presLayoutVars>
      </dgm:prSet>
      <dgm:spPr/>
    </dgm:pt>
    <dgm:pt modelId="{8A555BB1-45CE-4311-94FA-9D7E6BEA4499}" type="pres">
      <dgm:prSet presAssocID="{823CDDD3-668E-4CA7-868E-DB6E08C27EA6}" presName="container" presStyleCnt="0">
        <dgm:presLayoutVars>
          <dgm:dir/>
          <dgm:resizeHandles val="exact"/>
        </dgm:presLayoutVars>
      </dgm:prSet>
      <dgm:spPr/>
    </dgm:pt>
    <dgm:pt modelId="{C78A3418-16C8-491A-8A0F-BFC5335311EE}" type="pres">
      <dgm:prSet presAssocID="{7B1D6E61-189B-4AF0-82FF-C54E4FBD739B}" presName="compNode" presStyleCnt="0"/>
      <dgm:spPr/>
    </dgm:pt>
    <dgm:pt modelId="{C0D76AD6-1603-4CF3-8468-0668FF70C3C4}" type="pres">
      <dgm:prSet presAssocID="{7B1D6E61-189B-4AF0-82FF-C54E4FBD739B}" presName="iconBgRect" presStyleLbl="bgShp" presStyleIdx="0" presStyleCnt="2"/>
      <dgm:spPr/>
    </dgm:pt>
    <dgm:pt modelId="{6085C2E3-7737-426F-A34F-861B945E14BB}" type="pres">
      <dgm:prSet presAssocID="{7B1D6E61-189B-4AF0-82FF-C54E4FBD739B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82DD68B6-6E77-4AFE-A1AA-09A39E42A8F4}" type="pres">
      <dgm:prSet presAssocID="{7B1D6E61-189B-4AF0-82FF-C54E4FBD739B}" presName="spaceRect" presStyleCnt="0"/>
      <dgm:spPr/>
    </dgm:pt>
    <dgm:pt modelId="{11E6A4F8-E787-42C6-90F1-595EC6715FCE}" type="pres">
      <dgm:prSet presAssocID="{7B1D6E61-189B-4AF0-82FF-C54E4FBD739B}" presName="textRect" presStyleLbl="revTx" presStyleIdx="0" presStyleCnt="2">
        <dgm:presLayoutVars>
          <dgm:chMax val="1"/>
          <dgm:chPref val="1"/>
        </dgm:presLayoutVars>
      </dgm:prSet>
      <dgm:spPr/>
    </dgm:pt>
    <dgm:pt modelId="{5CFA6EFE-9B42-48D4-9812-589E77CA9E9B}" type="pres">
      <dgm:prSet presAssocID="{46731CAF-14BE-4631-8D5F-25BA580399D1}" presName="sibTrans" presStyleLbl="sibTrans2D1" presStyleIdx="0" presStyleCnt="0"/>
      <dgm:spPr/>
    </dgm:pt>
    <dgm:pt modelId="{0CABD2DD-54E9-4F9B-A5B2-D7A2CCDC1310}" type="pres">
      <dgm:prSet presAssocID="{DC2C49C7-A08E-4E1D-972E-173759B8679A}" presName="compNode" presStyleCnt="0"/>
      <dgm:spPr/>
    </dgm:pt>
    <dgm:pt modelId="{AE6F47E4-37F9-4D34-B32E-1B0F9ACDC2D2}" type="pres">
      <dgm:prSet presAssocID="{DC2C49C7-A08E-4E1D-972E-173759B8679A}" presName="iconBgRect" presStyleLbl="bgShp" presStyleIdx="1" presStyleCnt="2"/>
      <dgm:spPr/>
    </dgm:pt>
    <dgm:pt modelId="{83E3F303-6999-44A7-B253-30FD523B8EC7}" type="pres">
      <dgm:prSet presAssocID="{DC2C49C7-A08E-4E1D-972E-173759B8679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E4B32961-72E9-4558-AC84-302BF83082AE}" type="pres">
      <dgm:prSet presAssocID="{DC2C49C7-A08E-4E1D-972E-173759B8679A}" presName="spaceRect" presStyleCnt="0"/>
      <dgm:spPr/>
    </dgm:pt>
    <dgm:pt modelId="{62DD42B1-9481-495B-A87B-CC30C54BFB37}" type="pres">
      <dgm:prSet presAssocID="{DC2C49C7-A08E-4E1D-972E-173759B8679A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D60B3D2A-304F-48B7-80DD-A9E8CB10E428}" type="presOf" srcId="{46731CAF-14BE-4631-8D5F-25BA580399D1}" destId="{5CFA6EFE-9B42-48D4-9812-589E77CA9E9B}" srcOrd="0" destOrd="0" presId="urn:microsoft.com/office/officeart/2018/2/layout/IconCircleList"/>
    <dgm:cxn modelId="{9F016967-84BE-456F-890B-45882CD55532}" srcId="{823CDDD3-668E-4CA7-868E-DB6E08C27EA6}" destId="{DC2C49C7-A08E-4E1D-972E-173759B8679A}" srcOrd="1" destOrd="0" parTransId="{E82218B9-655A-43DD-A81C-B78AAF59EA05}" sibTransId="{E6ECFF99-E9D1-4F58-9451-8799FF4BF565}"/>
    <dgm:cxn modelId="{9EA59176-C9F3-4A03-92F1-FF0FE2EFD9C5}" type="presOf" srcId="{823CDDD3-668E-4CA7-868E-DB6E08C27EA6}" destId="{F897BC57-98BC-41CC-89FC-6978A43A9474}" srcOrd="0" destOrd="0" presId="urn:microsoft.com/office/officeart/2018/2/layout/IconCircleList"/>
    <dgm:cxn modelId="{BE153678-F285-4473-ADDE-25E30ED0E911}" srcId="{823CDDD3-668E-4CA7-868E-DB6E08C27EA6}" destId="{7B1D6E61-189B-4AF0-82FF-C54E4FBD739B}" srcOrd="0" destOrd="0" parTransId="{06C89638-0865-46B7-9352-4BFFA497D4A2}" sibTransId="{46731CAF-14BE-4631-8D5F-25BA580399D1}"/>
    <dgm:cxn modelId="{9724FC7A-8FD7-4649-A038-5EA7C8F07F55}" type="presOf" srcId="{DC2C49C7-A08E-4E1D-972E-173759B8679A}" destId="{62DD42B1-9481-495B-A87B-CC30C54BFB37}" srcOrd="0" destOrd="0" presId="urn:microsoft.com/office/officeart/2018/2/layout/IconCircleList"/>
    <dgm:cxn modelId="{38D7D7EF-8910-4057-B188-F7C8117F6833}" type="presOf" srcId="{7B1D6E61-189B-4AF0-82FF-C54E4FBD739B}" destId="{11E6A4F8-E787-42C6-90F1-595EC6715FCE}" srcOrd="0" destOrd="0" presId="urn:microsoft.com/office/officeart/2018/2/layout/IconCircleList"/>
    <dgm:cxn modelId="{B00C4C1D-22CE-43B6-AC20-6C3D0EE7821E}" type="presParOf" srcId="{F897BC57-98BC-41CC-89FC-6978A43A9474}" destId="{8A555BB1-45CE-4311-94FA-9D7E6BEA4499}" srcOrd="0" destOrd="0" presId="urn:microsoft.com/office/officeart/2018/2/layout/IconCircleList"/>
    <dgm:cxn modelId="{8B1905C5-0992-4C44-AA2A-2F3421252746}" type="presParOf" srcId="{8A555BB1-45CE-4311-94FA-9D7E6BEA4499}" destId="{C78A3418-16C8-491A-8A0F-BFC5335311EE}" srcOrd="0" destOrd="0" presId="urn:microsoft.com/office/officeart/2018/2/layout/IconCircleList"/>
    <dgm:cxn modelId="{FDBC64C1-BAD1-44F7-B731-210AD880B60C}" type="presParOf" srcId="{C78A3418-16C8-491A-8A0F-BFC5335311EE}" destId="{C0D76AD6-1603-4CF3-8468-0668FF70C3C4}" srcOrd="0" destOrd="0" presId="urn:microsoft.com/office/officeart/2018/2/layout/IconCircleList"/>
    <dgm:cxn modelId="{057D3BDE-93A3-4C53-94D2-669AD6120024}" type="presParOf" srcId="{C78A3418-16C8-491A-8A0F-BFC5335311EE}" destId="{6085C2E3-7737-426F-A34F-861B945E14BB}" srcOrd="1" destOrd="0" presId="urn:microsoft.com/office/officeart/2018/2/layout/IconCircleList"/>
    <dgm:cxn modelId="{E056B7B5-3B69-4BBF-8230-D604A27D3E98}" type="presParOf" srcId="{C78A3418-16C8-491A-8A0F-BFC5335311EE}" destId="{82DD68B6-6E77-4AFE-A1AA-09A39E42A8F4}" srcOrd="2" destOrd="0" presId="urn:microsoft.com/office/officeart/2018/2/layout/IconCircleList"/>
    <dgm:cxn modelId="{65424DF7-4F6E-4B51-9041-72E9CC362F67}" type="presParOf" srcId="{C78A3418-16C8-491A-8A0F-BFC5335311EE}" destId="{11E6A4F8-E787-42C6-90F1-595EC6715FCE}" srcOrd="3" destOrd="0" presId="urn:microsoft.com/office/officeart/2018/2/layout/IconCircleList"/>
    <dgm:cxn modelId="{4173E7BD-E687-4145-8A0C-3D3DBC79A0AA}" type="presParOf" srcId="{8A555BB1-45CE-4311-94FA-9D7E6BEA4499}" destId="{5CFA6EFE-9B42-48D4-9812-589E77CA9E9B}" srcOrd="1" destOrd="0" presId="urn:microsoft.com/office/officeart/2018/2/layout/IconCircleList"/>
    <dgm:cxn modelId="{B6EF26D1-8114-46BC-A159-FFA9C8D973E9}" type="presParOf" srcId="{8A555BB1-45CE-4311-94FA-9D7E6BEA4499}" destId="{0CABD2DD-54E9-4F9B-A5B2-D7A2CCDC1310}" srcOrd="2" destOrd="0" presId="urn:microsoft.com/office/officeart/2018/2/layout/IconCircleList"/>
    <dgm:cxn modelId="{AE75739E-C885-4478-A9F0-830BCDA6DD56}" type="presParOf" srcId="{0CABD2DD-54E9-4F9B-A5B2-D7A2CCDC1310}" destId="{AE6F47E4-37F9-4D34-B32E-1B0F9ACDC2D2}" srcOrd="0" destOrd="0" presId="urn:microsoft.com/office/officeart/2018/2/layout/IconCircleList"/>
    <dgm:cxn modelId="{06496849-F581-4FFA-872E-0F6A58673111}" type="presParOf" srcId="{0CABD2DD-54E9-4F9B-A5B2-D7A2CCDC1310}" destId="{83E3F303-6999-44A7-B253-30FD523B8EC7}" srcOrd="1" destOrd="0" presId="urn:microsoft.com/office/officeart/2018/2/layout/IconCircleList"/>
    <dgm:cxn modelId="{7E08109A-2D65-4C55-8F59-0F2BFACE8462}" type="presParOf" srcId="{0CABD2DD-54E9-4F9B-A5B2-D7A2CCDC1310}" destId="{E4B32961-72E9-4558-AC84-302BF83082AE}" srcOrd="2" destOrd="0" presId="urn:microsoft.com/office/officeart/2018/2/layout/IconCircleList"/>
    <dgm:cxn modelId="{FE202FAC-2FE5-4E5B-8129-A4AD6290F92C}" type="presParOf" srcId="{0CABD2DD-54E9-4F9B-A5B2-D7A2CCDC1310}" destId="{62DD42B1-9481-495B-A87B-CC30C54BFB37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4B140D-6EEF-4109-BB7A-AACA601D6154}" type="doc">
      <dgm:prSet loTypeId="urn:microsoft.com/office/officeart/2018/5/layout/CenteredIconLabelDescription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044132-7B2B-4970-9DA8-D62D926BCD6F}">
      <dgm:prSet/>
      <dgm:spPr/>
      <dgm:t>
        <a:bodyPr/>
        <a:lstStyle/>
        <a:p>
          <a:pPr>
            <a:lnSpc>
              <a:spcPct val="100000"/>
            </a:lnSpc>
            <a:defRPr b="1"/>
          </a:pPr>
          <a:endParaRPr lang="en-US" dirty="0"/>
        </a:p>
      </dgm:t>
    </dgm:pt>
    <dgm:pt modelId="{B46CDF05-82CA-41AB-AFF4-83552057FBC9}" type="parTrans" cxnId="{27D4F0DD-BF44-4E09-8A10-F8E6EDCC80ED}">
      <dgm:prSet/>
      <dgm:spPr/>
      <dgm:t>
        <a:bodyPr/>
        <a:lstStyle/>
        <a:p>
          <a:endParaRPr lang="en-US"/>
        </a:p>
      </dgm:t>
    </dgm:pt>
    <dgm:pt modelId="{C0FF2F5F-FEC4-4815-B92B-F47BE8C5E4CA}" type="sibTrans" cxnId="{27D4F0DD-BF44-4E09-8A10-F8E6EDCC80ED}">
      <dgm:prSet/>
      <dgm:spPr/>
      <dgm:t>
        <a:bodyPr/>
        <a:lstStyle/>
        <a:p>
          <a:endParaRPr lang="en-US"/>
        </a:p>
      </dgm:t>
    </dgm:pt>
    <dgm:pt modelId="{1F3542EF-3FF9-4297-8AC1-A33D0108269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>
              <a:latin typeface="Museo Sans 500" panose="02000000000000000000" pitchFamily="2" charset="77"/>
            </a:rPr>
            <a:t>Annual = happens once per year.</a:t>
          </a:r>
        </a:p>
      </dgm:t>
    </dgm:pt>
    <dgm:pt modelId="{DD06DD32-E1E0-41FB-BF1A-3CB12C75A1B8}" type="parTrans" cxnId="{CE7D0F90-D3DA-46EC-9207-EA86297E6FAB}">
      <dgm:prSet/>
      <dgm:spPr/>
      <dgm:t>
        <a:bodyPr/>
        <a:lstStyle/>
        <a:p>
          <a:endParaRPr lang="en-US"/>
        </a:p>
      </dgm:t>
    </dgm:pt>
    <dgm:pt modelId="{23E6A745-CE38-4999-B7DC-55A6C2320146}" type="sibTrans" cxnId="{CE7D0F90-D3DA-46EC-9207-EA86297E6FAB}">
      <dgm:prSet/>
      <dgm:spPr/>
      <dgm:t>
        <a:bodyPr/>
        <a:lstStyle/>
        <a:p>
          <a:endParaRPr lang="en-US"/>
        </a:p>
      </dgm:t>
    </dgm:pt>
    <dgm:pt modelId="{BC4453B9-C81B-43F3-BC46-E60123C8647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>
              <a:latin typeface="Museo Sans 500" panose="02000000000000000000" pitchFamily="2" charset="77"/>
            </a:rPr>
            <a:t>General meeting = a meeting that includes both the executive/council/board of a Society as well as its general membership.</a:t>
          </a:r>
        </a:p>
      </dgm:t>
    </dgm:pt>
    <dgm:pt modelId="{F3EE7966-7F89-4481-BE08-BFB1116E74E8}" type="parTrans" cxnId="{DE4EB01E-83BF-4277-ADD4-A9E4D39FA444}">
      <dgm:prSet/>
      <dgm:spPr/>
      <dgm:t>
        <a:bodyPr/>
        <a:lstStyle/>
        <a:p>
          <a:endParaRPr lang="en-US"/>
        </a:p>
      </dgm:t>
    </dgm:pt>
    <dgm:pt modelId="{DD7CC4E1-907D-4A75-9A69-2F88760F3C1F}" type="sibTrans" cxnId="{DE4EB01E-83BF-4277-ADD4-A9E4D39FA444}">
      <dgm:prSet/>
      <dgm:spPr/>
      <dgm:t>
        <a:bodyPr/>
        <a:lstStyle/>
        <a:p>
          <a:endParaRPr lang="en-US"/>
        </a:p>
      </dgm:t>
    </dgm:pt>
    <dgm:pt modelId="{113AA3E6-4A3F-4E7F-8BA0-A6C86996DEF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>
              <a:latin typeface="Museo Sans 500" panose="02000000000000000000" pitchFamily="2" charset="77"/>
            </a:rPr>
            <a:t>Can I have more than one general meeting per year?</a:t>
          </a:r>
        </a:p>
        <a:p>
          <a:pPr>
            <a:lnSpc>
              <a:spcPct val="100000"/>
            </a:lnSpc>
          </a:pPr>
          <a:r>
            <a:rPr lang="en-US" sz="2000" dirty="0">
              <a:latin typeface="Museo Sans 500" panose="02000000000000000000" pitchFamily="2" charset="77"/>
            </a:rPr>
            <a:t>Yes! But as you will see later, AGMs serve a very specific purpose in comparison to other GMs.</a:t>
          </a:r>
        </a:p>
      </dgm:t>
    </dgm:pt>
    <dgm:pt modelId="{2FF6A026-812E-4EEA-8CBF-CE899446C91F}" type="parTrans" cxnId="{341F798C-CF59-4E6B-988E-10CE26005E3C}">
      <dgm:prSet/>
      <dgm:spPr/>
      <dgm:t>
        <a:bodyPr/>
        <a:lstStyle/>
        <a:p>
          <a:endParaRPr lang="en-US"/>
        </a:p>
      </dgm:t>
    </dgm:pt>
    <dgm:pt modelId="{7B592B7D-0A1F-48B0-BB9A-71A5C4853725}" type="sibTrans" cxnId="{341F798C-CF59-4E6B-988E-10CE26005E3C}">
      <dgm:prSet/>
      <dgm:spPr/>
      <dgm:t>
        <a:bodyPr/>
        <a:lstStyle/>
        <a:p>
          <a:endParaRPr lang="en-US"/>
        </a:p>
      </dgm:t>
    </dgm:pt>
    <dgm:pt modelId="{FAA8279D-77C1-442D-BAB7-E2554929FAAF}">
      <dgm:prSet/>
      <dgm:spPr/>
      <dgm:t>
        <a:bodyPr/>
        <a:lstStyle/>
        <a:p>
          <a:pPr>
            <a:lnSpc>
              <a:spcPct val="100000"/>
            </a:lnSpc>
            <a:defRPr b="1"/>
          </a:pPr>
          <a:endParaRPr lang="en-US" dirty="0"/>
        </a:p>
      </dgm:t>
    </dgm:pt>
    <dgm:pt modelId="{ED4F1CA1-6C3A-4737-9AB0-E37409BA8236}" type="sibTrans" cxnId="{B491518D-9D51-4473-AF08-7C52C5B91EAB}">
      <dgm:prSet/>
      <dgm:spPr/>
      <dgm:t>
        <a:bodyPr/>
        <a:lstStyle/>
        <a:p>
          <a:endParaRPr lang="en-US"/>
        </a:p>
      </dgm:t>
    </dgm:pt>
    <dgm:pt modelId="{1495595F-5549-46D8-98B0-B5FCA6E7620B}" type="parTrans" cxnId="{B491518D-9D51-4473-AF08-7C52C5B91EAB}">
      <dgm:prSet/>
      <dgm:spPr/>
      <dgm:t>
        <a:bodyPr/>
        <a:lstStyle/>
        <a:p>
          <a:endParaRPr lang="en-US"/>
        </a:p>
      </dgm:t>
    </dgm:pt>
    <dgm:pt modelId="{90B70AFB-94E9-4868-8E6C-A1BF3DFB0540}" type="pres">
      <dgm:prSet presAssocID="{844B140D-6EEF-4109-BB7A-AACA601D6154}" presName="root" presStyleCnt="0">
        <dgm:presLayoutVars>
          <dgm:dir/>
          <dgm:resizeHandles val="exact"/>
        </dgm:presLayoutVars>
      </dgm:prSet>
      <dgm:spPr/>
    </dgm:pt>
    <dgm:pt modelId="{78837C2F-71B8-4704-AD06-47AF5073BE06}" type="pres">
      <dgm:prSet presAssocID="{2A044132-7B2B-4970-9DA8-D62D926BCD6F}" presName="compNode" presStyleCnt="0"/>
      <dgm:spPr/>
    </dgm:pt>
    <dgm:pt modelId="{E299ACE9-975F-43B5-B064-C806F9D34D9D}" type="pres">
      <dgm:prSet presAssocID="{2A044132-7B2B-4970-9DA8-D62D926BCD6F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FA23EDA9-A288-42D9-8C22-AB367B85F7D7}" type="pres">
      <dgm:prSet presAssocID="{2A044132-7B2B-4970-9DA8-D62D926BCD6F}" presName="iconSpace" presStyleCnt="0"/>
      <dgm:spPr/>
    </dgm:pt>
    <dgm:pt modelId="{0F852593-AC88-41B7-A0C3-F8D3110690D3}" type="pres">
      <dgm:prSet presAssocID="{2A044132-7B2B-4970-9DA8-D62D926BCD6F}" presName="parTx" presStyleLbl="revTx" presStyleIdx="0" presStyleCnt="4">
        <dgm:presLayoutVars>
          <dgm:chMax val="0"/>
          <dgm:chPref val="0"/>
        </dgm:presLayoutVars>
      </dgm:prSet>
      <dgm:spPr/>
    </dgm:pt>
    <dgm:pt modelId="{1575F61F-29AD-4B0F-A9AC-56D7A8D3811D}" type="pres">
      <dgm:prSet presAssocID="{2A044132-7B2B-4970-9DA8-D62D926BCD6F}" presName="txSpace" presStyleCnt="0"/>
      <dgm:spPr/>
    </dgm:pt>
    <dgm:pt modelId="{53516C10-0C55-4D0B-84FB-D1F12E60F04B}" type="pres">
      <dgm:prSet presAssocID="{2A044132-7B2B-4970-9DA8-D62D926BCD6F}" presName="desTx" presStyleLbl="revTx" presStyleIdx="1" presStyleCnt="4" custLinFactNeighborX="326" custLinFactNeighborY="-44550">
        <dgm:presLayoutVars/>
      </dgm:prSet>
      <dgm:spPr/>
    </dgm:pt>
    <dgm:pt modelId="{F1290D20-C1D1-43A1-88BE-F11080961CA2}" type="pres">
      <dgm:prSet presAssocID="{C0FF2F5F-FEC4-4815-B92B-F47BE8C5E4CA}" presName="sibTrans" presStyleCnt="0"/>
      <dgm:spPr/>
    </dgm:pt>
    <dgm:pt modelId="{AEF6AB52-94A9-4CE0-9D06-51DFDA1637BA}" type="pres">
      <dgm:prSet presAssocID="{FAA8279D-77C1-442D-BAB7-E2554929FAAF}" presName="compNode" presStyleCnt="0"/>
      <dgm:spPr/>
    </dgm:pt>
    <dgm:pt modelId="{374BA1F0-313A-4528-ABF3-021453EABF37}" type="pres">
      <dgm:prSet presAssocID="{FAA8279D-77C1-442D-BAB7-E2554929FAAF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Question mark"/>
        </a:ext>
      </dgm:extLst>
    </dgm:pt>
    <dgm:pt modelId="{4C6B249F-3A6E-403C-8EAB-8DB06CCEEC14}" type="pres">
      <dgm:prSet presAssocID="{FAA8279D-77C1-442D-BAB7-E2554929FAAF}" presName="iconSpace" presStyleCnt="0"/>
      <dgm:spPr/>
    </dgm:pt>
    <dgm:pt modelId="{E2CBEB26-C2F3-4DC9-B745-E43B823EBBD1}" type="pres">
      <dgm:prSet presAssocID="{FAA8279D-77C1-442D-BAB7-E2554929FAAF}" presName="parTx" presStyleLbl="revTx" presStyleIdx="2" presStyleCnt="4">
        <dgm:presLayoutVars>
          <dgm:chMax val="0"/>
          <dgm:chPref val="0"/>
        </dgm:presLayoutVars>
      </dgm:prSet>
      <dgm:spPr/>
    </dgm:pt>
    <dgm:pt modelId="{DBBDF411-70C7-4273-B61B-B5854A878FA4}" type="pres">
      <dgm:prSet presAssocID="{FAA8279D-77C1-442D-BAB7-E2554929FAAF}" presName="txSpace" presStyleCnt="0"/>
      <dgm:spPr/>
    </dgm:pt>
    <dgm:pt modelId="{255BF46F-2D5B-4399-9AAB-2CD5A0E32EAD}" type="pres">
      <dgm:prSet presAssocID="{FAA8279D-77C1-442D-BAB7-E2554929FAAF}" presName="desTx" presStyleLbl="revTx" presStyleIdx="3" presStyleCnt="4" custLinFactNeighborX="-2371" custLinFactNeighborY="-44550">
        <dgm:presLayoutVars/>
      </dgm:prSet>
      <dgm:spPr/>
    </dgm:pt>
  </dgm:ptLst>
  <dgm:cxnLst>
    <dgm:cxn modelId="{C1DC6209-59B8-4DBA-BD06-92D1A3031504}" type="presOf" srcId="{2A044132-7B2B-4970-9DA8-D62D926BCD6F}" destId="{0F852593-AC88-41B7-A0C3-F8D3110690D3}" srcOrd="0" destOrd="0" presId="urn:microsoft.com/office/officeart/2018/5/layout/CenteredIconLabelDescriptionList"/>
    <dgm:cxn modelId="{DE4EB01E-83BF-4277-ADD4-A9E4D39FA444}" srcId="{2A044132-7B2B-4970-9DA8-D62D926BCD6F}" destId="{BC4453B9-C81B-43F3-BC46-E60123C8647C}" srcOrd="1" destOrd="0" parTransId="{F3EE7966-7F89-4481-BE08-BFB1116E74E8}" sibTransId="{DD7CC4E1-907D-4A75-9A69-2F88760F3C1F}"/>
    <dgm:cxn modelId="{54D6BD40-271F-491A-A42C-394ACD492257}" type="presOf" srcId="{113AA3E6-4A3F-4E7F-8BA0-A6C86996DEF9}" destId="{255BF46F-2D5B-4399-9AAB-2CD5A0E32EAD}" srcOrd="0" destOrd="0" presId="urn:microsoft.com/office/officeart/2018/5/layout/CenteredIconLabelDescriptionList"/>
    <dgm:cxn modelId="{65BA0670-5796-4ABC-83A5-AD7322DDD861}" type="presOf" srcId="{FAA8279D-77C1-442D-BAB7-E2554929FAAF}" destId="{E2CBEB26-C2F3-4DC9-B745-E43B823EBBD1}" srcOrd="0" destOrd="0" presId="urn:microsoft.com/office/officeart/2018/5/layout/CenteredIconLabelDescriptionList"/>
    <dgm:cxn modelId="{341F798C-CF59-4E6B-988E-10CE26005E3C}" srcId="{FAA8279D-77C1-442D-BAB7-E2554929FAAF}" destId="{113AA3E6-4A3F-4E7F-8BA0-A6C86996DEF9}" srcOrd="0" destOrd="0" parTransId="{2FF6A026-812E-4EEA-8CBF-CE899446C91F}" sibTransId="{7B592B7D-0A1F-48B0-BB9A-71A5C4853725}"/>
    <dgm:cxn modelId="{B491518D-9D51-4473-AF08-7C52C5B91EAB}" srcId="{844B140D-6EEF-4109-BB7A-AACA601D6154}" destId="{FAA8279D-77C1-442D-BAB7-E2554929FAAF}" srcOrd="1" destOrd="0" parTransId="{1495595F-5549-46D8-98B0-B5FCA6E7620B}" sibTransId="{ED4F1CA1-6C3A-4737-9AB0-E37409BA8236}"/>
    <dgm:cxn modelId="{CE7D0F90-D3DA-46EC-9207-EA86297E6FAB}" srcId="{2A044132-7B2B-4970-9DA8-D62D926BCD6F}" destId="{1F3542EF-3FF9-4297-8AC1-A33D0108269B}" srcOrd="0" destOrd="0" parTransId="{DD06DD32-E1E0-41FB-BF1A-3CB12C75A1B8}" sibTransId="{23E6A745-CE38-4999-B7DC-55A6C2320146}"/>
    <dgm:cxn modelId="{DDD263A1-DC3F-46A0-8BD2-2DA020AA79FE}" type="presOf" srcId="{1F3542EF-3FF9-4297-8AC1-A33D0108269B}" destId="{53516C10-0C55-4D0B-84FB-D1F12E60F04B}" srcOrd="0" destOrd="0" presId="urn:microsoft.com/office/officeart/2018/5/layout/CenteredIconLabelDescriptionList"/>
    <dgm:cxn modelId="{391A5DBD-937B-4C3B-B72F-6BB5C335D212}" type="presOf" srcId="{844B140D-6EEF-4109-BB7A-AACA601D6154}" destId="{90B70AFB-94E9-4868-8E6C-A1BF3DFB0540}" srcOrd="0" destOrd="0" presId="urn:microsoft.com/office/officeart/2018/5/layout/CenteredIconLabelDescriptionList"/>
    <dgm:cxn modelId="{27D4F0DD-BF44-4E09-8A10-F8E6EDCC80ED}" srcId="{844B140D-6EEF-4109-BB7A-AACA601D6154}" destId="{2A044132-7B2B-4970-9DA8-D62D926BCD6F}" srcOrd="0" destOrd="0" parTransId="{B46CDF05-82CA-41AB-AFF4-83552057FBC9}" sibTransId="{C0FF2F5F-FEC4-4815-B92B-F47BE8C5E4CA}"/>
    <dgm:cxn modelId="{8580FAED-0EE4-456A-A4C7-52AA255834C9}" type="presOf" srcId="{BC4453B9-C81B-43F3-BC46-E60123C8647C}" destId="{53516C10-0C55-4D0B-84FB-D1F12E60F04B}" srcOrd="0" destOrd="1" presId="urn:microsoft.com/office/officeart/2018/5/layout/CenteredIconLabelDescriptionList"/>
    <dgm:cxn modelId="{A9DF27E6-000F-44C4-B144-19AB64CA7A0D}" type="presParOf" srcId="{90B70AFB-94E9-4868-8E6C-A1BF3DFB0540}" destId="{78837C2F-71B8-4704-AD06-47AF5073BE06}" srcOrd="0" destOrd="0" presId="urn:microsoft.com/office/officeart/2018/5/layout/CenteredIconLabelDescriptionList"/>
    <dgm:cxn modelId="{53F64DEE-444E-4AAA-80A6-E950F02A5096}" type="presParOf" srcId="{78837C2F-71B8-4704-AD06-47AF5073BE06}" destId="{E299ACE9-975F-43B5-B064-C806F9D34D9D}" srcOrd="0" destOrd="0" presId="urn:microsoft.com/office/officeart/2018/5/layout/CenteredIconLabelDescriptionList"/>
    <dgm:cxn modelId="{871984A2-C3ED-4CB9-AD45-AAAF7685EC86}" type="presParOf" srcId="{78837C2F-71B8-4704-AD06-47AF5073BE06}" destId="{FA23EDA9-A288-42D9-8C22-AB367B85F7D7}" srcOrd="1" destOrd="0" presId="urn:microsoft.com/office/officeart/2018/5/layout/CenteredIconLabelDescriptionList"/>
    <dgm:cxn modelId="{6ACD0C42-1ADB-4273-98E6-8FC06BB5A440}" type="presParOf" srcId="{78837C2F-71B8-4704-AD06-47AF5073BE06}" destId="{0F852593-AC88-41B7-A0C3-F8D3110690D3}" srcOrd="2" destOrd="0" presId="urn:microsoft.com/office/officeart/2018/5/layout/CenteredIconLabelDescriptionList"/>
    <dgm:cxn modelId="{A714C22F-E3D6-4037-9905-A24AF37215DE}" type="presParOf" srcId="{78837C2F-71B8-4704-AD06-47AF5073BE06}" destId="{1575F61F-29AD-4B0F-A9AC-56D7A8D3811D}" srcOrd="3" destOrd="0" presId="urn:microsoft.com/office/officeart/2018/5/layout/CenteredIconLabelDescriptionList"/>
    <dgm:cxn modelId="{F97CCFA7-E46A-4882-800D-F6752CD548C1}" type="presParOf" srcId="{78837C2F-71B8-4704-AD06-47AF5073BE06}" destId="{53516C10-0C55-4D0B-84FB-D1F12E60F04B}" srcOrd="4" destOrd="0" presId="urn:microsoft.com/office/officeart/2018/5/layout/CenteredIconLabelDescriptionList"/>
    <dgm:cxn modelId="{A97E0604-6ACD-4C4E-9896-BFA59AAFB82A}" type="presParOf" srcId="{90B70AFB-94E9-4868-8E6C-A1BF3DFB0540}" destId="{F1290D20-C1D1-43A1-88BE-F11080961CA2}" srcOrd="1" destOrd="0" presId="urn:microsoft.com/office/officeart/2018/5/layout/CenteredIconLabelDescriptionList"/>
    <dgm:cxn modelId="{1632F9AB-35B8-49A6-9D2D-F62E20725ADD}" type="presParOf" srcId="{90B70AFB-94E9-4868-8E6C-A1BF3DFB0540}" destId="{AEF6AB52-94A9-4CE0-9D06-51DFDA1637BA}" srcOrd="2" destOrd="0" presId="urn:microsoft.com/office/officeart/2018/5/layout/CenteredIconLabelDescriptionList"/>
    <dgm:cxn modelId="{AB2FF580-C3F2-48EA-98F0-0750C140A493}" type="presParOf" srcId="{AEF6AB52-94A9-4CE0-9D06-51DFDA1637BA}" destId="{374BA1F0-313A-4528-ABF3-021453EABF37}" srcOrd="0" destOrd="0" presId="urn:microsoft.com/office/officeart/2018/5/layout/CenteredIconLabelDescriptionList"/>
    <dgm:cxn modelId="{27E449EE-67B0-496E-9C3C-9911C1ED69A1}" type="presParOf" srcId="{AEF6AB52-94A9-4CE0-9D06-51DFDA1637BA}" destId="{4C6B249F-3A6E-403C-8EAB-8DB06CCEEC14}" srcOrd="1" destOrd="0" presId="urn:microsoft.com/office/officeart/2018/5/layout/CenteredIconLabelDescriptionList"/>
    <dgm:cxn modelId="{6CF409BD-EC30-4C3A-B344-9D3FA823AAA8}" type="presParOf" srcId="{AEF6AB52-94A9-4CE0-9D06-51DFDA1637BA}" destId="{E2CBEB26-C2F3-4DC9-B745-E43B823EBBD1}" srcOrd="2" destOrd="0" presId="urn:microsoft.com/office/officeart/2018/5/layout/CenteredIconLabelDescriptionList"/>
    <dgm:cxn modelId="{C5C6D700-2E7D-4ADF-8B7F-CE6A78D9B838}" type="presParOf" srcId="{AEF6AB52-94A9-4CE0-9D06-51DFDA1637BA}" destId="{DBBDF411-70C7-4273-B61B-B5854A878FA4}" srcOrd="3" destOrd="0" presId="urn:microsoft.com/office/officeart/2018/5/layout/CenteredIconLabelDescriptionList"/>
    <dgm:cxn modelId="{3F0C147C-F756-4A7E-A9B6-0D27871FAABE}" type="presParOf" srcId="{AEF6AB52-94A9-4CE0-9D06-51DFDA1637BA}" destId="{255BF46F-2D5B-4399-9AAB-2CD5A0E32EAD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45DE4F-DA31-4C68-B353-1FB7F854891B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AB8E89-D920-46EF-BC18-DB647A65B3D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>
              <a:latin typeface="Museo Sans 500" panose="02000000000000000000" pitchFamily="2" charset="77"/>
            </a:rPr>
            <a:t>To know what the minimum task items during an AGM should be, you need to refer to your guiding documents.</a:t>
          </a:r>
        </a:p>
      </dgm:t>
    </dgm:pt>
    <dgm:pt modelId="{F40F37E8-AF0F-44DF-B097-F2A2BDE0B130}" type="parTrans" cxnId="{77F4BD35-1539-449A-8496-E2BED74BD9FE}">
      <dgm:prSet/>
      <dgm:spPr/>
      <dgm:t>
        <a:bodyPr/>
        <a:lstStyle/>
        <a:p>
          <a:endParaRPr lang="en-US"/>
        </a:p>
      </dgm:t>
    </dgm:pt>
    <dgm:pt modelId="{A8A9B59E-32DA-4635-A6B8-552748B6702F}" type="sibTrans" cxnId="{77F4BD35-1539-449A-8496-E2BED74BD9FE}">
      <dgm:prSet/>
      <dgm:spPr/>
      <dgm:t>
        <a:bodyPr/>
        <a:lstStyle/>
        <a:p>
          <a:endParaRPr lang="en-US"/>
        </a:p>
      </dgm:t>
    </dgm:pt>
    <dgm:pt modelId="{DB08FF49-0E1B-4B4B-BD3D-7DF762B6CEF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>
              <a:latin typeface="Museo Sans 500" panose="02000000000000000000" pitchFamily="2" charset="77"/>
            </a:rPr>
            <a:t>If your Society has a Constitution, make sure you always refer to it when planning your AGM.</a:t>
          </a:r>
        </a:p>
      </dgm:t>
    </dgm:pt>
    <dgm:pt modelId="{E341C3AF-94D5-4E81-BEE9-3CE91DE81EE3}" type="parTrans" cxnId="{FA9A153D-AD26-4268-B6E5-8CD66F2A9390}">
      <dgm:prSet/>
      <dgm:spPr/>
      <dgm:t>
        <a:bodyPr/>
        <a:lstStyle/>
        <a:p>
          <a:endParaRPr lang="en-US"/>
        </a:p>
      </dgm:t>
    </dgm:pt>
    <dgm:pt modelId="{F1722655-791A-4911-9CDA-7BE851E0C437}" type="sibTrans" cxnId="{FA9A153D-AD26-4268-B6E5-8CD66F2A9390}">
      <dgm:prSet/>
      <dgm:spPr/>
      <dgm:t>
        <a:bodyPr/>
        <a:lstStyle/>
        <a:p>
          <a:endParaRPr lang="en-US"/>
        </a:p>
      </dgm:t>
    </dgm:pt>
    <dgm:pt modelId="{4520340D-7C8D-4C63-B290-718E0765B6C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>
              <a:latin typeface="Museo Sans 500" panose="02000000000000000000" pitchFamily="2" charset="77"/>
            </a:rPr>
            <a:t>If your Society does not have a Constitution, you are governed by the DSU Society Policy (SP), section 14. 14.5 has a useful list of tasks to be done during AGMs.</a:t>
          </a:r>
        </a:p>
      </dgm:t>
    </dgm:pt>
    <dgm:pt modelId="{35C7B011-E394-405D-8A49-18245B7DC5B3}" type="parTrans" cxnId="{EAC3CB3C-B545-45FB-A6EB-AF903AA66277}">
      <dgm:prSet/>
      <dgm:spPr/>
      <dgm:t>
        <a:bodyPr/>
        <a:lstStyle/>
        <a:p>
          <a:endParaRPr lang="en-US"/>
        </a:p>
      </dgm:t>
    </dgm:pt>
    <dgm:pt modelId="{32D86C28-7682-4AE9-86E2-820EB3C56D82}" type="sibTrans" cxnId="{EAC3CB3C-B545-45FB-A6EB-AF903AA66277}">
      <dgm:prSet/>
      <dgm:spPr/>
      <dgm:t>
        <a:bodyPr/>
        <a:lstStyle/>
        <a:p>
          <a:endParaRPr lang="en-US"/>
        </a:p>
      </dgm:t>
    </dgm:pt>
    <dgm:pt modelId="{C85EF590-DAD5-4BCA-AA50-0E889CC85CA8}" type="pres">
      <dgm:prSet presAssocID="{ED45DE4F-DA31-4C68-B353-1FB7F854891B}" presName="root" presStyleCnt="0">
        <dgm:presLayoutVars>
          <dgm:dir/>
          <dgm:resizeHandles val="exact"/>
        </dgm:presLayoutVars>
      </dgm:prSet>
      <dgm:spPr/>
    </dgm:pt>
    <dgm:pt modelId="{20E10925-76D0-45E7-83A7-5F86DFBE5165}" type="pres">
      <dgm:prSet presAssocID="{FFAB8E89-D920-46EF-BC18-DB647A65B3DD}" presName="compNode" presStyleCnt="0"/>
      <dgm:spPr/>
    </dgm:pt>
    <dgm:pt modelId="{92286188-EC90-490F-93D3-0BCD35FD15CE}" type="pres">
      <dgm:prSet presAssocID="{FFAB8E89-D920-46EF-BC18-DB647A65B3DD}" presName="bgRect" presStyleLbl="bgShp" presStyleIdx="0" presStyleCnt="3"/>
      <dgm:spPr/>
    </dgm:pt>
    <dgm:pt modelId="{FEB90A2E-8933-4833-852F-39964F72B42D}" type="pres">
      <dgm:prSet presAssocID="{FFAB8E89-D920-46EF-BC18-DB647A65B3D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04318562-C907-4C8C-89DD-55084F1C8DF3}" type="pres">
      <dgm:prSet presAssocID="{FFAB8E89-D920-46EF-BC18-DB647A65B3DD}" presName="spaceRect" presStyleCnt="0"/>
      <dgm:spPr/>
    </dgm:pt>
    <dgm:pt modelId="{C6553EE4-4F43-4FCC-BC11-10FB60A33EFD}" type="pres">
      <dgm:prSet presAssocID="{FFAB8E89-D920-46EF-BC18-DB647A65B3DD}" presName="parTx" presStyleLbl="revTx" presStyleIdx="0" presStyleCnt="3">
        <dgm:presLayoutVars>
          <dgm:chMax val="0"/>
          <dgm:chPref val="0"/>
        </dgm:presLayoutVars>
      </dgm:prSet>
      <dgm:spPr/>
    </dgm:pt>
    <dgm:pt modelId="{3FA7B790-F478-48A0-BE9E-0565F4DBC372}" type="pres">
      <dgm:prSet presAssocID="{A8A9B59E-32DA-4635-A6B8-552748B6702F}" presName="sibTrans" presStyleCnt="0"/>
      <dgm:spPr/>
    </dgm:pt>
    <dgm:pt modelId="{D21512D5-E57B-497F-B6C6-9376B23DFA8C}" type="pres">
      <dgm:prSet presAssocID="{DB08FF49-0E1B-4B4B-BD3D-7DF762B6CEFF}" presName="compNode" presStyleCnt="0"/>
      <dgm:spPr/>
    </dgm:pt>
    <dgm:pt modelId="{4658DD1D-11B8-490E-B9F5-34C53369C950}" type="pres">
      <dgm:prSet presAssocID="{DB08FF49-0E1B-4B4B-BD3D-7DF762B6CEFF}" presName="bgRect" presStyleLbl="bgShp" presStyleIdx="1" presStyleCnt="3"/>
      <dgm:spPr/>
    </dgm:pt>
    <dgm:pt modelId="{FC21DC61-B5F1-4F4C-B6DC-A60104816D88}" type="pres">
      <dgm:prSet presAssocID="{DB08FF49-0E1B-4B4B-BD3D-7DF762B6CEF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CBDC0328-5F03-4430-92F5-36E87DD8DDC2}" type="pres">
      <dgm:prSet presAssocID="{DB08FF49-0E1B-4B4B-BD3D-7DF762B6CEFF}" presName="spaceRect" presStyleCnt="0"/>
      <dgm:spPr/>
    </dgm:pt>
    <dgm:pt modelId="{F662B8DD-42D8-4281-8FA4-259C71A5385D}" type="pres">
      <dgm:prSet presAssocID="{DB08FF49-0E1B-4B4B-BD3D-7DF762B6CEFF}" presName="parTx" presStyleLbl="revTx" presStyleIdx="1" presStyleCnt="3">
        <dgm:presLayoutVars>
          <dgm:chMax val="0"/>
          <dgm:chPref val="0"/>
        </dgm:presLayoutVars>
      </dgm:prSet>
      <dgm:spPr/>
    </dgm:pt>
    <dgm:pt modelId="{ECF40D23-A682-4F40-BEA6-F710E1BA3AB5}" type="pres">
      <dgm:prSet presAssocID="{F1722655-791A-4911-9CDA-7BE851E0C437}" presName="sibTrans" presStyleCnt="0"/>
      <dgm:spPr/>
    </dgm:pt>
    <dgm:pt modelId="{FC918919-B640-42F3-8EE7-D5D0619C7C3D}" type="pres">
      <dgm:prSet presAssocID="{4520340D-7C8D-4C63-B290-718E0765B6C1}" presName="compNode" presStyleCnt="0"/>
      <dgm:spPr/>
    </dgm:pt>
    <dgm:pt modelId="{E57CE655-E281-4AB2-AF93-F3234D7FDE17}" type="pres">
      <dgm:prSet presAssocID="{4520340D-7C8D-4C63-B290-718E0765B6C1}" presName="bgRect" presStyleLbl="bgShp" presStyleIdx="2" presStyleCnt="3"/>
      <dgm:spPr/>
    </dgm:pt>
    <dgm:pt modelId="{CF5523BD-1F42-49B7-B5F3-660080EF1F77}" type="pres">
      <dgm:prSet presAssocID="{4520340D-7C8D-4C63-B290-718E0765B6C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F10AEBB1-FFB0-4491-98D3-D6ADE40DF75D}" type="pres">
      <dgm:prSet presAssocID="{4520340D-7C8D-4C63-B290-718E0765B6C1}" presName="spaceRect" presStyleCnt="0"/>
      <dgm:spPr/>
    </dgm:pt>
    <dgm:pt modelId="{4726B068-4074-465A-8FB5-C52348247FA4}" type="pres">
      <dgm:prSet presAssocID="{4520340D-7C8D-4C63-B290-718E0765B6C1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77F4BD35-1539-449A-8496-E2BED74BD9FE}" srcId="{ED45DE4F-DA31-4C68-B353-1FB7F854891B}" destId="{FFAB8E89-D920-46EF-BC18-DB647A65B3DD}" srcOrd="0" destOrd="0" parTransId="{F40F37E8-AF0F-44DF-B097-F2A2BDE0B130}" sibTransId="{A8A9B59E-32DA-4635-A6B8-552748B6702F}"/>
    <dgm:cxn modelId="{EAC3CB3C-B545-45FB-A6EB-AF903AA66277}" srcId="{ED45DE4F-DA31-4C68-B353-1FB7F854891B}" destId="{4520340D-7C8D-4C63-B290-718E0765B6C1}" srcOrd="2" destOrd="0" parTransId="{35C7B011-E394-405D-8A49-18245B7DC5B3}" sibTransId="{32D86C28-7682-4AE9-86E2-820EB3C56D82}"/>
    <dgm:cxn modelId="{FA9A153D-AD26-4268-B6E5-8CD66F2A9390}" srcId="{ED45DE4F-DA31-4C68-B353-1FB7F854891B}" destId="{DB08FF49-0E1B-4B4B-BD3D-7DF762B6CEFF}" srcOrd="1" destOrd="0" parTransId="{E341C3AF-94D5-4E81-BEE9-3CE91DE81EE3}" sibTransId="{F1722655-791A-4911-9CDA-7BE851E0C437}"/>
    <dgm:cxn modelId="{B3C55B82-E08A-47FE-929C-35A12B230B7B}" type="presOf" srcId="{4520340D-7C8D-4C63-B290-718E0765B6C1}" destId="{4726B068-4074-465A-8FB5-C52348247FA4}" srcOrd="0" destOrd="0" presId="urn:microsoft.com/office/officeart/2018/2/layout/IconVerticalSolidList"/>
    <dgm:cxn modelId="{378D0F83-432A-4D2B-94FC-087024B5774F}" type="presOf" srcId="{DB08FF49-0E1B-4B4B-BD3D-7DF762B6CEFF}" destId="{F662B8DD-42D8-4281-8FA4-259C71A5385D}" srcOrd="0" destOrd="0" presId="urn:microsoft.com/office/officeart/2018/2/layout/IconVerticalSolidList"/>
    <dgm:cxn modelId="{D4B7CDB3-542A-4E70-900B-9376D63481DB}" type="presOf" srcId="{ED45DE4F-DA31-4C68-B353-1FB7F854891B}" destId="{C85EF590-DAD5-4BCA-AA50-0E889CC85CA8}" srcOrd="0" destOrd="0" presId="urn:microsoft.com/office/officeart/2018/2/layout/IconVerticalSolidList"/>
    <dgm:cxn modelId="{0A0277CC-DB8C-423E-930A-77CB856E5C93}" type="presOf" srcId="{FFAB8E89-D920-46EF-BC18-DB647A65B3DD}" destId="{C6553EE4-4F43-4FCC-BC11-10FB60A33EFD}" srcOrd="0" destOrd="0" presId="urn:microsoft.com/office/officeart/2018/2/layout/IconVerticalSolidList"/>
    <dgm:cxn modelId="{4A7ED92D-3E6C-4CEF-9753-77F0871DF6C7}" type="presParOf" srcId="{C85EF590-DAD5-4BCA-AA50-0E889CC85CA8}" destId="{20E10925-76D0-45E7-83A7-5F86DFBE5165}" srcOrd="0" destOrd="0" presId="urn:microsoft.com/office/officeart/2018/2/layout/IconVerticalSolidList"/>
    <dgm:cxn modelId="{036D6181-AE13-4875-81DE-C7FB21C84462}" type="presParOf" srcId="{20E10925-76D0-45E7-83A7-5F86DFBE5165}" destId="{92286188-EC90-490F-93D3-0BCD35FD15CE}" srcOrd="0" destOrd="0" presId="urn:microsoft.com/office/officeart/2018/2/layout/IconVerticalSolidList"/>
    <dgm:cxn modelId="{00BC994D-60DF-442F-8C30-E34DDA0A287D}" type="presParOf" srcId="{20E10925-76D0-45E7-83A7-5F86DFBE5165}" destId="{FEB90A2E-8933-4833-852F-39964F72B42D}" srcOrd="1" destOrd="0" presId="urn:microsoft.com/office/officeart/2018/2/layout/IconVerticalSolidList"/>
    <dgm:cxn modelId="{EBB7D4F2-508D-4F48-80F3-18D9F56C3D75}" type="presParOf" srcId="{20E10925-76D0-45E7-83A7-5F86DFBE5165}" destId="{04318562-C907-4C8C-89DD-55084F1C8DF3}" srcOrd="2" destOrd="0" presId="urn:microsoft.com/office/officeart/2018/2/layout/IconVerticalSolidList"/>
    <dgm:cxn modelId="{8798F1A2-C03D-4A78-86B3-089DB1C41F35}" type="presParOf" srcId="{20E10925-76D0-45E7-83A7-5F86DFBE5165}" destId="{C6553EE4-4F43-4FCC-BC11-10FB60A33EFD}" srcOrd="3" destOrd="0" presId="urn:microsoft.com/office/officeart/2018/2/layout/IconVerticalSolidList"/>
    <dgm:cxn modelId="{6DAE54BC-F52F-4A22-AB12-9C0FE1818769}" type="presParOf" srcId="{C85EF590-DAD5-4BCA-AA50-0E889CC85CA8}" destId="{3FA7B790-F478-48A0-BE9E-0565F4DBC372}" srcOrd="1" destOrd="0" presId="urn:microsoft.com/office/officeart/2018/2/layout/IconVerticalSolidList"/>
    <dgm:cxn modelId="{FAB1D282-2710-4936-8A18-F8D02248BC7B}" type="presParOf" srcId="{C85EF590-DAD5-4BCA-AA50-0E889CC85CA8}" destId="{D21512D5-E57B-497F-B6C6-9376B23DFA8C}" srcOrd="2" destOrd="0" presId="urn:microsoft.com/office/officeart/2018/2/layout/IconVerticalSolidList"/>
    <dgm:cxn modelId="{A0817740-EBA7-472C-ABA1-DF2AA7FDF521}" type="presParOf" srcId="{D21512D5-E57B-497F-B6C6-9376B23DFA8C}" destId="{4658DD1D-11B8-490E-B9F5-34C53369C950}" srcOrd="0" destOrd="0" presId="urn:microsoft.com/office/officeart/2018/2/layout/IconVerticalSolidList"/>
    <dgm:cxn modelId="{7CA30593-DCCE-4EA2-B32D-8A15CA06927B}" type="presParOf" srcId="{D21512D5-E57B-497F-B6C6-9376B23DFA8C}" destId="{FC21DC61-B5F1-4F4C-B6DC-A60104816D88}" srcOrd="1" destOrd="0" presId="urn:microsoft.com/office/officeart/2018/2/layout/IconVerticalSolidList"/>
    <dgm:cxn modelId="{DFE70144-E263-4533-ADA8-7FA5B27D8D98}" type="presParOf" srcId="{D21512D5-E57B-497F-B6C6-9376B23DFA8C}" destId="{CBDC0328-5F03-4430-92F5-36E87DD8DDC2}" srcOrd="2" destOrd="0" presId="urn:microsoft.com/office/officeart/2018/2/layout/IconVerticalSolidList"/>
    <dgm:cxn modelId="{288DCDB5-CD05-4489-BD67-930D309D3AE0}" type="presParOf" srcId="{D21512D5-E57B-497F-B6C6-9376B23DFA8C}" destId="{F662B8DD-42D8-4281-8FA4-259C71A5385D}" srcOrd="3" destOrd="0" presId="urn:microsoft.com/office/officeart/2018/2/layout/IconVerticalSolidList"/>
    <dgm:cxn modelId="{ADB4EA64-EBA5-4A3A-AA01-5D5681816CFC}" type="presParOf" srcId="{C85EF590-DAD5-4BCA-AA50-0E889CC85CA8}" destId="{ECF40D23-A682-4F40-BEA6-F710E1BA3AB5}" srcOrd="3" destOrd="0" presId="urn:microsoft.com/office/officeart/2018/2/layout/IconVerticalSolidList"/>
    <dgm:cxn modelId="{2AFB7777-ADB6-4589-8D8B-2E2F7196C680}" type="presParOf" srcId="{C85EF590-DAD5-4BCA-AA50-0E889CC85CA8}" destId="{FC918919-B640-42F3-8EE7-D5D0619C7C3D}" srcOrd="4" destOrd="0" presId="urn:microsoft.com/office/officeart/2018/2/layout/IconVerticalSolidList"/>
    <dgm:cxn modelId="{EBC60B9E-FC9D-4E12-ADBF-ECB3AA6F3DF0}" type="presParOf" srcId="{FC918919-B640-42F3-8EE7-D5D0619C7C3D}" destId="{E57CE655-E281-4AB2-AF93-F3234D7FDE17}" srcOrd="0" destOrd="0" presId="urn:microsoft.com/office/officeart/2018/2/layout/IconVerticalSolidList"/>
    <dgm:cxn modelId="{EF6A4EC4-BE67-4913-83A6-E5FB5A5EFBDF}" type="presParOf" srcId="{FC918919-B640-42F3-8EE7-D5D0619C7C3D}" destId="{CF5523BD-1F42-49B7-B5F3-660080EF1F77}" srcOrd="1" destOrd="0" presId="urn:microsoft.com/office/officeart/2018/2/layout/IconVerticalSolidList"/>
    <dgm:cxn modelId="{C1222939-B2B1-404B-98F2-B31577440AD5}" type="presParOf" srcId="{FC918919-B640-42F3-8EE7-D5D0619C7C3D}" destId="{F10AEBB1-FFB0-4491-98D3-D6ADE40DF75D}" srcOrd="2" destOrd="0" presId="urn:microsoft.com/office/officeart/2018/2/layout/IconVerticalSolidList"/>
    <dgm:cxn modelId="{F759624A-3E68-40CD-944C-FF0345E52048}" type="presParOf" srcId="{FC918919-B640-42F3-8EE7-D5D0619C7C3D}" destId="{4726B068-4074-465A-8FB5-C52348247FA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EB4C630-CCBF-144F-9B4C-F48878F02908}" type="doc">
      <dgm:prSet loTypeId="urn:microsoft.com/office/officeart/2008/layout/HalfCircleOrganizationChart" loCatId="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8EA2D2C-A104-C04D-8CF4-E6525E9959CA}">
      <dgm:prSet custT="1"/>
      <dgm:spPr/>
      <dgm:t>
        <a:bodyPr/>
        <a:lstStyle/>
        <a:p>
          <a:r>
            <a:rPr lang="en-US" sz="1400" dirty="0">
              <a:latin typeface="Museo Sans 500" panose="02000000000000000000" pitchFamily="2" charset="77"/>
            </a:rPr>
            <a:t>An AGM is like any event: you need to decide on a time, place, venue, etc. Finalize details ahead of time and get all paperwork done.</a:t>
          </a:r>
          <a:endParaRPr lang="en-CA" sz="1400" dirty="0">
            <a:latin typeface="Museo Sans 500" panose="02000000000000000000" pitchFamily="2" charset="77"/>
          </a:endParaRPr>
        </a:p>
      </dgm:t>
    </dgm:pt>
    <dgm:pt modelId="{5DBF09B8-A4B3-A543-90B0-F000EF339B3B}" type="parTrans" cxnId="{1D7D8824-C11B-C149-9178-EE18900457CD}">
      <dgm:prSet/>
      <dgm:spPr/>
      <dgm:t>
        <a:bodyPr/>
        <a:lstStyle/>
        <a:p>
          <a:endParaRPr lang="en-US"/>
        </a:p>
      </dgm:t>
    </dgm:pt>
    <dgm:pt modelId="{1F65C1B4-AB69-654C-BE3E-EF7B5FDFBFC3}" type="sibTrans" cxnId="{1D7D8824-C11B-C149-9178-EE18900457CD}">
      <dgm:prSet/>
      <dgm:spPr/>
      <dgm:t>
        <a:bodyPr/>
        <a:lstStyle/>
        <a:p>
          <a:endParaRPr lang="en-US"/>
        </a:p>
      </dgm:t>
    </dgm:pt>
    <dgm:pt modelId="{39C9C396-7D98-5F4A-B435-891557E2CC0A}">
      <dgm:prSet/>
      <dgm:spPr/>
      <dgm:t>
        <a:bodyPr/>
        <a:lstStyle/>
        <a:p>
          <a:r>
            <a:rPr lang="en-US" dirty="0">
              <a:latin typeface="Museo Sans 500" panose="02000000000000000000" pitchFamily="2" charset="77"/>
            </a:rPr>
            <a:t>Notice is essential to get enough people to attend your meeting. This attendance requirement is also known as “quorum”.</a:t>
          </a:r>
          <a:endParaRPr lang="en-CA" dirty="0">
            <a:latin typeface="Museo Sans 500" panose="02000000000000000000" pitchFamily="2" charset="77"/>
          </a:endParaRPr>
        </a:p>
      </dgm:t>
    </dgm:pt>
    <dgm:pt modelId="{119C4D87-5B83-1748-ACF5-CCA3D45F56F0}" type="parTrans" cxnId="{9AE19C34-D7E3-C047-8EF1-15B1EEE475A8}">
      <dgm:prSet/>
      <dgm:spPr/>
      <dgm:t>
        <a:bodyPr/>
        <a:lstStyle/>
        <a:p>
          <a:endParaRPr lang="en-US"/>
        </a:p>
      </dgm:t>
    </dgm:pt>
    <dgm:pt modelId="{8334EA37-449A-C645-B923-8DA3B423040F}" type="sibTrans" cxnId="{9AE19C34-D7E3-C047-8EF1-15B1EEE475A8}">
      <dgm:prSet/>
      <dgm:spPr/>
      <dgm:t>
        <a:bodyPr/>
        <a:lstStyle/>
        <a:p>
          <a:endParaRPr lang="en-US"/>
        </a:p>
      </dgm:t>
    </dgm:pt>
    <dgm:pt modelId="{14C9DCDA-60B3-B84D-BF6D-B5357C2112B2}">
      <dgm:prSet/>
      <dgm:spPr/>
      <dgm:t>
        <a:bodyPr/>
        <a:lstStyle/>
        <a:p>
          <a:r>
            <a:rPr lang="en-US" dirty="0">
              <a:latin typeface="Museo Sans 500" panose="02000000000000000000" pitchFamily="2" charset="77"/>
            </a:rPr>
            <a:t>Many operating/guiding documents specify which channels you ought to use to promote the AGM.</a:t>
          </a:r>
          <a:endParaRPr lang="en-CA" dirty="0">
            <a:latin typeface="Museo Sans 500" panose="02000000000000000000" pitchFamily="2" charset="77"/>
          </a:endParaRPr>
        </a:p>
      </dgm:t>
    </dgm:pt>
    <dgm:pt modelId="{89CD0BA1-AFF1-F64F-AAB7-6E737DFEB7E4}" type="parTrans" cxnId="{3C3E2600-D4EC-A64E-A99C-00630F975EF1}">
      <dgm:prSet/>
      <dgm:spPr/>
      <dgm:t>
        <a:bodyPr/>
        <a:lstStyle/>
        <a:p>
          <a:endParaRPr lang="en-US"/>
        </a:p>
      </dgm:t>
    </dgm:pt>
    <dgm:pt modelId="{149B19E8-AA80-0440-932C-AB80CB0FEA5B}" type="sibTrans" cxnId="{3C3E2600-D4EC-A64E-A99C-00630F975EF1}">
      <dgm:prSet/>
      <dgm:spPr/>
      <dgm:t>
        <a:bodyPr/>
        <a:lstStyle/>
        <a:p>
          <a:endParaRPr lang="en-US"/>
        </a:p>
      </dgm:t>
    </dgm:pt>
    <dgm:pt modelId="{D519C2F4-E703-6948-8BBE-85794E90148C}">
      <dgm:prSet custT="1"/>
      <dgm:spPr/>
      <dgm:t>
        <a:bodyPr/>
        <a:lstStyle/>
        <a:p>
          <a:r>
            <a:rPr lang="en-CA" sz="1400" dirty="0">
              <a:latin typeface="Museo Sans 500" panose="02000000000000000000" pitchFamily="2" charset="77"/>
            </a:rPr>
            <a:t>Notice must include the time, place, and agenda of the meeting. For elections, information </a:t>
          </a:r>
          <a:r>
            <a:rPr lang="en-CA" sz="1400">
              <a:latin typeface="Museo Sans 500" panose="02000000000000000000" pitchFamily="2" charset="77"/>
            </a:rPr>
            <a:t>on available positions, </a:t>
          </a:r>
          <a:r>
            <a:rPr lang="en-CA" sz="1400" dirty="0">
              <a:latin typeface="Museo Sans 500" panose="02000000000000000000" pitchFamily="2" charset="77"/>
            </a:rPr>
            <a:t>instructions on how to run must be included ( 11.5).</a:t>
          </a:r>
          <a:r>
            <a:rPr lang="en-US" sz="1400" dirty="0">
              <a:latin typeface="Museo Sans 500" panose="02000000000000000000" pitchFamily="2" charset="77"/>
            </a:rPr>
            <a:t> </a:t>
          </a:r>
          <a:endParaRPr lang="en-CA" sz="1400" dirty="0">
            <a:latin typeface="Museo Sans 500" panose="02000000000000000000" pitchFamily="2" charset="77"/>
          </a:endParaRPr>
        </a:p>
      </dgm:t>
    </dgm:pt>
    <dgm:pt modelId="{268DE429-6DCE-834D-9E6F-0AC2FA3A3102}" type="parTrans" cxnId="{8BC80D38-9F4D-9C41-99AC-8AF6122B3C14}">
      <dgm:prSet/>
      <dgm:spPr/>
      <dgm:t>
        <a:bodyPr/>
        <a:lstStyle/>
        <a:p>
          <a:endParaRPr lang="en-US"/>
        </a:p>
      </dgm:t>
    </dgm:pt>
    <dgm:pt modelId="{10F8EE79-1E51-CF4A-900A-B1FBBCAAC6C0}" type="sibTrans" cxnId="{8BC80D38-9F4D-9C41-99AC-8AF6122B3C14}">
      <dgm:prSet/>
      <dgm:spPr/>
      <dgm:t>
        <a:bodyPr/>
        <a:lstStyle/>
        <a:p>
          <a:endParaRPr lang="en-US"/>
        </a:p>
      </dgm:t>
    </dgm:pt>
    <dgm:pt modelId="{0ED54F3D-ECD6-0240-A167-BFA9389217EC}">
      <dgm:prSet custT="1"/>
      <dgm:spPr/>
      <dgm:t>
        <a:bodyPr/>
        <a:lstStyle/>
        <a:p>
          <a:r>
            <a:rPr lang="en-CA" sz="1400" dirty="0">
              <a:latin typeface="Museo Sans 500" panose="02000000000000000000" pitchFamily="2" charset="77"/>
            </a:rPr>
            <a:t>AGM dates should be based on a time when most members are able to attend (aka before exam season, not during the summer). Some Constitutions have further details.</a:t>
          </a:r>
        </a:p>
      </dgm:t>
    </dgm:pt>
    <dgm:pt modelId="{2E3B5662-AFC3-8044-A103-ACC74CB13F7D}" type="parTrans" cxnId="{BC2FD085-AF30-F845-AE01-3D5F7180B961}">
      <dgm:prSet/>
      <dgm:spPr/>
      <dgm:t>
        <a:bodyPr/>
        <a:lstStyle/>
        <a:p>
          <a:endParaRPr lang="en-US"/>
        </a:p>
      </dgm:t>
    </dgm:pt>
    <dgm:pt modelId="{28107D04-2176-F04C-A9D5-33B4F66C49F0}" type="sibTrans" cxnId="{BC2FD085-AF30-F845-AE01-3D5F7180B961}">
      <dgm:prSet/>
      <dgm:spPr/>
      <dgm:t>
        <a:bodyPr/>
        <a:lstStyle/>
        <a:p>
          <a:endParaRPr lang="en-US"/>
        </a:p>
      </dgm:t>
    </dgm:pt>
    <dgm:pt modelId="{760B0ECA-C673-8245-B61C-48B8419F5E54}">
      <dgm:prSet/>
      <dgm:spPr/>
      <dgm:t>
        <a:bodyPr/>
        <a:lstStyle/>
        <a:p>
          <a:r>
            <a:rPr lang="en-US" dirty="0">
              <a:latin typeface="Museo Sans 500" panose="02000000000000000000" pitchFamily="2" charset="77"/>
            </a:rPr>
            <a:t>You should begin promoting your AGM </a:t>
          </a:r>
          <a:r>
            <a:rPr lang="en-US" u="sng" dirty="0">
              <a:latin typeface="Museo Sans 500" panose="02000000000000000000" pitchFamily="2" charset="77"/>
            </a:rPr>
            <a:t>at least a week</a:t>
          </a:r>
          <a:r>
            <a:rPr lang="en-US" dirty="0">
              <a:latin typeface="Museo Sans 500" panose="02000000000000000000" pitchFamily="2" charset="77"/>
            </a:rPr>
            <a:t> before it takes place (SP 14.5.8), </a:t>
          </a:r>
          <a:r>
            <a:rPr lang="en-US" u="sng" dirty="0">
              <a:latin typeface="Museo Sans 500" panose="02000000000000000000" pitchFamily="2" charset="77"/>
            </a:rPr>
            <a:t>two</a:t>
          </a:r>
          <a:r>
            <a:rPr lang="en-US" dirty="0">
              <a:latin typeface="Museo Sans 500" panose="02000000000000000000" pitchFamily="2" charset="77"/>
            </a:rPr>
            <a:t> if you’re having elections at the AGM (11.5).</a:t>
          </a:r>
          <a:endParaRPr lang="en-CA" dirty="0">
            <a:latin typeface="Museo Sans 500" panose="02000000000000000000" pitchFamily="2" charset="77"/>
          </a:endParaRPr>
        </a:p>
      </dgm:t>
    </dgm:pt>
    <dgm:pt modelId="{18A309D8-2898-A54F-BBDC-4F213D9C4E60}" type="parTrans" cxnId="{B28FBEA2-82C7-4448-80B8-FA0DEFDCA585}">
      <dgm:prSet/>
      <dgm:spPr/>
      <dgm:t>
        <a:bodyPr/>
        <a:lstStyle/>
        <a:p>
          <a:endParaRPr lang="en-US"/>
        </a:p>
      </dgm:t>
    </dgm:pt>
    <dgm:pt modelId="{08C673FA-2A1E-6C4A-B7AA-AAA9ABBDF8F0}" type="sibTrans" cxnId="{B28FBEA2-82C7-4448-80B8-FA0DEFDCA585}">
      <dgm:prSet/>
      <dgm:spPr/>
      <dgm:t>
        <a:bodyPr/>
        <a:lstStyle/>
        <a:p>
          <a:endParaRPr lang="en-US"/>
        </a:p>
      </dgm:t>
    </dgm:pt>
    <dgm:pt modelId="{EAC59D75-E2C7-4148-A291-DE73F8AF8A50}" type="pres">
      <dgm:prSet presAssocID="{AEB4C630-CCBF-144F-9B4C-F48878F02908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57EAFC6-B304-9049-ACF9-B1C83A89A2B0}" type="pres">
      <dgm:prSet presAssocID="{08EA2D2C-A104-C04D-8CF4-E6525E9959CA}" presName="hierRoot1" presStyleCnt="0">
        <dgm:presLayoutVars>
          <dgm:hierBranch val="init"/>
        </dgm:presLayoutVars>
      </dgm:prSet>
      <dgm:spPr/>
    </dgm:pt>
    <dgm:pt modelId="{17B2F5DC-2A2B-C64C-89EB-B3CC211915F4}" type="pres">
      <dgm:prSet presAssocID="{08EA2D2C-A104-C04D-8CF4-E6525E9959CA}" presName="rootComposite1" presStyleCnt="0"/>
      <dgm:spPr/>
    </dgm:pt>
    <dgm:pt modelId="{B0E5A79F-62A8-6B4D-B417-DEC97D70DB71}" type="pres">
      <dgm:prSet presAssocID="{08EA2D2C-A104-C04D-8CF4-E6525E9959CA}" presName="rootText1" presStyleLbl="alignAcc1" presStyleIdx="0" presStyleCnt="0">
        <dgm:presLayoutVars>
          <dgm:chPref val="3"/>
        </dgm:presLayoutVars>
      </dgm:prSet>
      <dgm:spPr/>
    </dgm:pt>
    <dgm:pt modelId="{FB49639B-3411-114B-9166-651B29690699}" type="pres">
      <dgm:prSet presAssocID="{08EA2D2C-A104-C04D-8CF4-E6525E9959CA}" presName="topArc1" presStyleLbl="parChTrans1D1" presStyleIdx="0" presStyleCnt="12"/>
      <dgm:spPr/>
    </dgm:pt>
    <dgm:pt modelId="{8C7E591F-C8DE-A847-9752-8F2B4E39949A}" type="pres">
      <dgm:prSet presAssocID="{08EA2D2C-A104-C04D-8CF4-E6525E9959CA}" presName="bottomArc1" presStyleLbl="parChTrans1D1" presStyleIdx="1" presStyleCnt="12"/>
      <dgm:spPr/>
    </dgm:pt>
    <dgm:pt modelId="{A4263AAC-44A7-3C4D-BF69-881932B59C8C}" type="pres">
      <dgm:prSet presAssocID="{08EA2D2C-A104-C04D-8CF4-E6525E9959CA}" presName="topConnNode1" presStyleLbl="node1" presStyleIdx="0" presStyleCnt="0"/>
      <dgm:spPr/>
    </dgm:pt>
    <dgm:pt modelId="{4D377F81-A73D-FD49-88BA-36E038DD226F}" type="pres">
      <dgm:prSet presAssocID="{08EA2D2C-A104-C04D-8CF4-E6525E9959CA}" presName="hierChild2" presStyleCnt="0"/>
      <dgm:spPr/>
    </dgm:pt>
    <dgm:pt modelId="{6761AA00-3E4A-1148-A8B4-2D5B14C270CA}" type="pres">
      <dgm:prSet presAssocID="{2E3B5662-AFC3-8044-A103-ACC74CB13F7D}" presName="Name28" presStyleLbl="parChTrans1D2" presStyleIdx="0" presStyleCnt="3"/>
      <dgm:spPr/>
    </dgm:pt>
    <dgm:pt modelId="{3C734395-39A8-E748-BE75-6EC6E199B987}" type="pres">
      <dgm:prSet presAssocID="{0ED54F3D-ECD6-0240-A167-BFA9389217EC}" presName="hierRoot2" presStyleCnt="0">
        <dgm:presLayoutVars>
          <dgm:hierBranch val="init"/>
        </dgm:presLayoutVars>
      </dgm:prSet>
      <dgm:spPr/>
    </dgm:pt>
    <dgm:pt modelId="{69CB7558-BD4E-2B42-9409-F8404EB489EF}" type="pres">
      <dgm:prSet presAssocID="{0ED54F3D-ECD6-0240-A167-BFA9389217EC}" presName="rootComposite2" presStyleCnt="0"/>
      <dgm:spPr/>
    </dgm:pt>
    <dgm:pt modelId="{3E933F5D-EC1C-684E-9131-B90B759989FE}" type="pres">
      <dgm:prSet presAssocID="{0ED54F3D-ECD6-0240-A167-BFA9389217EC}" presName="rootText2" presStyleLbl="alignAcc1" presStyleIdx="0" presStyleCnt="0">
        <dgm:presLayoutVars>
          <dgm:chPref val="3"/>
        </dgm:presLayoutVars>
      </dgm:prSet>
      <dgm:spPr/>
    </dgm:pt>
    <dgm:pt modelId="{AEC6E095-A677-9844-AC51-D8CF4A0BFC91}" type="pres">
      <dgm:prSet presAssocID="{0ED54F3D-ECD6-0240-A167-BFA9389217EC}" presName="topArc2" presStyleLbl="parChTrans1D1" presStyleIdx="2" presStyleCnt="12"/>
      <dgm:spPr/>
    </dgm:pt>
    <dgm:pt modelId="{AC639757-2240-0442-8ABE-1A7760DDE320}" type="pres">
      <dgm:prSet presAssocID="{0ED54F3D-ECD6-0240-A167-BFA9389217EC}" presName="bottomArc2" presStyleLbl="parChTrans1D1" presStyleIdx="3" presStyleCnt="12"/>
      <dgm:spPr/>
    </dgm:pt>
    <dgm:pt modelId="{6CD98E0D-3817-4640-B6B9-72C428143D23}" type="pres">
      <dgm:prSet presAssocID="{0ED54F3D-ECD6-0240-A167-BFA9389217EC}" presName="topConnNode2" presStyleLbl="node2" presStyleIdx="0" presStyleCnt="0"/>
      <dgm:spPr/>
    </dgm:pt>
    <dgm:pt modelId="{0F8B47C2-8D18-E74F-A72D-53E2114759D9}" type="pres">
      <dgm:prSet presAssocID="{0ED54F3D-ECD6-0240-A167-BFA9389217EC}" presName="hierChild4" presStyleCnt="0"/>
      <dgm:spPr/>
    </dgm:pt>
    <dgm:pt modelId="{98BDFAFF-9DEE-314B-BD9C-7D6560B10220}" type="pres">
      <dgm:prSet presAssocID="{0ED54F3D-ECD6-0240-A167-BFA9389217EC}" presName="hierChild5" presStyleCnt="0"/>
      <dgm:spPr/>
    </dgm:pt>
    <dgm:pt modelId="{3E0D673F-BC39-7B4C-8F77-E2C41CB26C64}" type="pres">
      <dgm:prSet presAssocID="{08EA2D2C-A104-C04D-8CF4-E6525E9959CA}" presName="hierChild3" presStyleCnt="0"/>
      <dgm:spPr/>
    </dgm:pt>
    <dgm:pt modelId="{CB7858F6-D005-134C-AED9-187F0C345313}" type="pres">
      <dgm:prSet presAssocID="{39C9C396-7D98-5F4A-B435-891557E2CC0A}" presName="hierRoot1" presStyleCnt="0">
        <dgm:presLayoutVars>
          <dgm:hierBranch val="init"/>
        </dgm:presLayoutVars>
      </dgm:prSet>
      <dgm:spPr/>
    </dgm:pt>
    <dgm:pt modelId="{1E37A9C5-8390-834A-A7A8-FCE95917E45A}" type="pres">
      <dgm:prSet presAssocID="{39C9C396-7D98-5F4A-B435-891557E2CC0A}" presName="rootComposite1" presStyleCnt="0"/>
      <dgm:spPr/>
    </dgm:pt>
    <dgm:pt modelId="{DC13D2CC-725F-7248-9F22-542010192D4A}" type="pres">
      <dgm:prSet presAssocID="{39C9C396-7D98-5F4A-B435-891557E2CC0A}" presName="rootText1" presStyleLbl="alignAcc1" presStyleIdx="0" presStyleCnt="0">
        <dgm:presLayoutVars>
          <dgm:chPref val="3"/>
        </dgm:presLayoutVars>
      </dgm:prSet>
      <dgm:spPr/>
    </dgm:pt>
    <dgm:pt modelId="{5DF0D869-3F4E-F542-9266-EE46BC3E2CAF}" type="pres">
      <dgm:prSet presAssocID="{39C9C396-7D98-5F4A-B435-891557E2CC0A}" presName="topArc1" presStyleLbl="parChTrans1D1" presStyleIdx="4" presStyleCnt="12"/>
      <dgm:spPr/>
    </dgm:pt>
    <dgm:pt modelId="{8CE0E836-B342-5247-962C-1C115FDDFA7E}" type="pres">
      <dgm:prSet presAssocID="{39C9C396-7D98-5F4A-B435-891557E2CC0A}" presName="bottomArc1" presStyleLbl="parChTrans1D1" presStyleIdx="5" presStyleCnt="12"/>
      <dgm:spPr/>
    </dgm:pt>
    <dgm:pt modelId="{4F6D69E9-C723-934B-8E91-1D0EA7FBAFCE}" type="pres">
      <dgm:prSet presAssocID="{39C9C396-7D98-5F4A-B435-891557E2CC0A}" presName="topConnNode1" presStyleLbl="node1" presStyleIdx="0" presStyleCnt="0"/>
      <dgm:spPr/>
    </dgm:pt>
    <dgm:pt modelId="{F99A78F3-4E2F-114E-8464-C065950274E5}" type="pres">
      <dgm:prSet presAssocID="{39C9C396-7D98-5F4A-B435-891557E2CC0A}" presName="hierChild2" presStyleCnt="0"/>
      <dgm:spPr/>
    </dgm:pt>
    <dgm:pt modelId="{30CFFD5D-4EA2-704A-BC5B-A540DE1D58E6}" type="pres">
      <dgm:prSet presAssocID="{89CD0BA1-AFF1-F64F-AAB7-6E737DFEB7E4}" presName="Name28" presStyleLbl="parChTrans1D2" presStyleIdx="1" presStyleCnt="3"/>
      <dgm:spPr/>
    </dgm:pt>
    <dgm:pt modelId="{2FBFCCC5-F457-8343-A6E3-1B0236089A0B}" type="pres">
      <dgm:prSet presAssocID="{14C9DCDA-60B3-B84D-BF6D-B5357C2112B2}" presName="hierRoot2" presStyleCnt="0">
        <dgm:presLayoutVars>
          <dgm:hierBranch val="init"/>
        </dgm:presLayoutVars>
      </dgm:prSet>
      <dgm:spPr/>
    </dgm:pt>
    <dgm:pt modelId="{D7D92C30-36C9-D948-A1C9-97F6EB89E3AF}" type="pres">
      <dgm:prSet presAssocID="{14C9DCDA-60B3-B84D-BF6D-B5357C2112B2}" presName="rootComposite2" presStyleCnt="0"/>
      <dgm:spPr/>
    </dgm:pt>
    <dgm:pt modelId="{F82967C7-81B8-BE4D-AB61-B5E5F07E41F0}" type="pres">
      <dgm:prSet presAssocID="{14C9DCDA-60B3-B84D-BF6D-B5357C2112B2}" presName="rootText2" presStyleLbl="alignAcc1" presStyleIdx="0" presStyleCnt="0">
        <dgm:presLayoutVars>
          <dgm:chPref val="3"/>
        </dgm:presLayoutVars>
      </dgm:prSet>
      <dgm:spPr/>
    </dgm:pt>
    <dgm:pt modelId="{6D7F050C-8565-2E43-A98A-85E6CFCB0EFD}" type="pres">
      <dgm:prSet presAssocID="{14C9DCDA-60B3-B84D-BF6D-B5357C2112B2}" presName="topArc2" presStyleLbl="parChTrans1D1" presStyleIdx="6" presStyleCnt="12"/>
      <dgm:spPr/>
    </dgm:pt>
    <dgm:pt modelId="{5CA80DEF-C960-2942-AF99-82680C135682}" type="pres">
      <dgm:prSet presAssocID="{14C9DCDA-60B3-B84D-BF6D-B5357C2112B2}" presName="bottomArc2" presStyleLbl="parChTrans1D1" presStyleIdx="7" presStyleCnt="12"/>
      <dgm:spPr/>
    </dgm:pt>
    <dgm:pt modelId="{83C98D7A-6B6F-D844-ABF7-9EC586C70881}" type="pres">
      <dgm:prSet presAssocID="{14C9DCDA-60B3-B84D-BF6D-B5357C2112B2}" presName="topConnNode2" presStyleLbl="node2" presStyleIdx="0" presStyleCnt="0"/>
      <dgm:spPr/>
    </dgm:pt>
    <dgm:pt modelId="{DE8A7070-F645-3443-B74D-18A9FAE0D0BD}" type="pres">
      <dgm:prSet presAssocID="{14C9DCDA-60B3-B84D-BF6D-B5357C2112B2}" presName="hierChild4" presStyleCnt="0"/>
      <dgm:spPr/>
    </dgm:pt>
    <dgm:pt modelId="{5D52FEE3-900C-AE40-BD52-2EBE0B96CD44}" type="pres">
      <dgm:prSet presAssocID="{14C9DCDA-60B3-B84D-BF6D-B5357C2112B2}" presName="hierChild5" presStyleCnt="0"/>
      <dgm:spPr/>
    </dgm:pt>
    <dgm:pt modelId="{29396662-7F9E-1C49-82FF-CAEC4C036B5F}" type="pres">
      <dgm:prSet presAssocID="{39C9C396-7D98-5F4A-B435-891557E2CC0A}" presName="hierChild3" presStyleCnt="0"/>
      <dgm:spPr/>
    </dgm:pt>
    <dgm:pt modelId="{4197E1FB-D7EB-CF48-A24B-0522F8DCEF8B}" type="pres">
      <dgm:prSet presAssocID="{760B0ECA-C673-8245-B61C-48B8419F5E54}" presName="hierRoot1" presStyleCnt="0">
        <dgm:presLayoutVars>
          <dgm:hierBranch val="init"/>
        </dgm:presLayoutVars>
      </dgm:prSet>
      <dgm:spPr/>
    </dgm:pt>
    <dgm:pt modelId="{D225E86F-8A99-9742-ABA8-5F024DBB1B52}" type="pres">
      <dgm:prSet presAssocID="{760B0ECA-C673-8245-B61C-48B8419F5E54}" presName="rootComposite1" presStyleCnt="0"/>
      <dgm:spPr/>
    </dgm:pt>
    <dgm:pt modelId="{5708AB5F-7450-2642-8F07-551DA3E3A828}" type="pres">
      <dgm:prSet presAssocID="{760B0ECA-C673-8245-B61C-48B8419F5E54}" presName="rootText1" presStyleLbl="alignAcc1" presStyleIdx="0" presStyleCnt="0">
        <dgm:presLayoutVars>
          <dgm:chPref val="3"/>
        </dgm:presLayoutVars>
      </dgm:prSet>
      <dgm:spPr/>
    </dgm:pt>
    <dgm:pt modelId="{1C083B4B-6B26-944B-8D66-F821216A3D77}" type="pres">
      <dgm:prSet presAssocID="{760B0ECA-C673-8245-B61C-48B8419F5E54}" presName="topArc1" presStyleLbl="parChTrans1D1" presStyleIdx="8" presStyleCnt="12"/>
      <dgm:spPr/>
    </dgm:pt>
    <dgm:pt modelId="{BB1CA2A4-5888-9E4C-9712-131D82736456}" type="pres">
      <dgm:prSet presAssocID="{760B0ECA-C673-8245-B61C-48B8419F5E54}" presName="bottomArc1" presStyleLbl="parChTrans1D1" presStyleIdx="9" presStyleCnt="12"/>
      <dgm:spPr/>
    </dgm:pt>
    <dgm:pt modelId="{7FB0A92E-95C1-BC4C-AB80-065B4C06F96A}" type="pres">
      <dgm:prSet presAssocID="{760B0ECA-C673-8245-B61C-48B8419F5E54}" presName="topConnNode1" presStyleLbl="node1" presStyleIdx="0" presStyleCnt="0"/>
      <dgm:spPr/>
    </dgm:pt>
    <dgm:pt modelId="{A38E459E-664E-3645-9EB9-9F7D1C8DF850}" type="pres">
      <dgm:prSet presAssocID="{760B0ECA-C673-8245-B61C-48B8419F5E54}" presName="hierChild2" presStyleCnt="0"/>
      <dgm:spPr/>
    </dgm:pt>
    <dgm:pt modelId="{05208D4C-0087-794D-BACA-3668C8234011}" type="pres">
      <dgm:prSet presAssocID="{268DE429-6DCE-834D-9E6F-0AC2FA3A3102}" presName="Name28" presStyleLbl="parChTrans1D2" presStyleIdx="2" presStyleCnt="3"/>
      <dgm:spPr/>
    </dgm:pt>
    <dgm:pt modelId="{58F7C7F1-F9B0-764B-8E7F-1D35D15CA188}" type="pres">
      <dgm:prSet presAssocID="{D519C2F4-E703-6948-8BBE-85794E90148C}" presName="hierRoot2" presStyleCnt="0">
        <dgm:presLayoutVars>
          <dgm:hierBranch val="init"/>
        </dgm:presLayoutVars>
      </dgm:prSet>
      <dgm:spPr/>
    </dgm:pt>
    <dgm:pt modelId="{BC620FA4-7386-6541-8030-A5F2A4C89A6A}" type="pres">
      <dgm:prSet presAssocID="{D519C2F4-E703-6948-8BBE-85794E90148C}" presName="rootComposite2" presStyleCnt="0"/>
      <dgm:spPr/>
    </dgm:pt>
    <dgm:pt modelId="{0B6139B4-E824-FD42-B952-28567735DC53}" type="pres">
      <dgm:prSet presAssocID="{D519C2F4-E703-6948-8BBE-85794E90148C}" presName="rootText2" presStyleLbl="alignAcc1" presStyleIdx="0" presStyleCnt="0" custScaleY="99661">
        <dgm:presLayoutVars>
          <dgm:chPref val="3"/>
        </dgm:presLayoutVars>
      </dgm:prSet>
      <dgm:spPr/>
    </dgm:pt>
    <dgm:pt modelId="{D52F3964-368D-7048-9FDC-3CE684AD9AA9}" type="pres">
      <dgm:prSet presAssocID="{D519C2F4-E703-6948-8BBE-85794E90148C}" presName="topArc2" presStyleLbl="parChTrans1D1" presStyleIdx="10" presStyleCnt="12"/>
      <dgm:spPr/>
    </dgm:pt>
    <dgm:pt modelId="{582C716B-C330-B947-AB0F-6D8BAC599C49}" type="pres">
      <dgm:prSet presAssocID="{D519C2F4-E703-6948-8BBE-85794E90148C}" presName="bottomArc2" presStyleLbl="parChTrans1D1" presStyleIdx="11" presStyleCnt="12"/>
      <dgm:spPr/>
    </dgm:pt>
    <dgm:pt modelId="{A8176594-5E07-7C40-B3D4-71CB1542E6FC}" type="pres">
      <dgm:prSet presAssocID="{D519C2F4-E703-6948-8BBE-85794E90148C}" presName="topConnNode2" presStyleLbl="node2" presStyleIdx="0" presStyleCnt="0"/>
      <dgm:spPr/>
    </dgm:pt>
    <dgm:pt modelId="{FC13E635-79BC-4D4E-80DD-6853DB67711F}" type="pres">
      <dgm:prSet presAssocID="{D519C2F4-E703-6948-8BBE-85794E90148C}" presName="hierChild4" presStyleCnt="0"/>
      <dgm:spPr/>
    </dgm:pt>
    <dgm:pt modelId="{34A4BAB8-5F5F-2448-BCA8-1BF410AF6F4F}" type="pres">
      <dgm:prSet presAssocID="{D519C2F4-E703-6948-8BBE-85794E90148C}" presName="hierChild5" presStyleCnt="0"/>
      <dgm:spPr/>
    </dgm:pt>
    <dgm:pt modelId="{87582FC0-4C55-9643-A51A-CBE318E3C07B}" type="pres">
      <dgm:prSet presAssocID="{760B0ECA-C673-8245-B61C-48B8419F5E54}" presName="hierChild3" presStyleCnt="0"/>
      <dgm:spPr/>
    </dgm:pt>
  </dgm:ptLst>
  <dgm:cxnLst>
    <dgm:cxn modelId="{3C3E2600-D4EC-A64E-A99C-00630F975EF1}" srcId="{39C9C396-7D98-5F4A-B435-891557E2CC0A}" destId="{14C9DCDA-60B3-B84D-BF6D-B5357C2112B2}" srcOrd="0" destOrd="0" parTransId="{89CD0BA1-AFF1-F64F-AAB7-6E737DFEB7E4}" sibTransId="{149B19E8-AA80-0440-932C-AB80CB0FEA5B}"/>
    <dgm:cxn modelId="{132A000B-0E3A-FF4D-9B1F-3A5560BA684B}" type="presOf" srcId="{89CD0BA1-AFF1-F64F-AAB7-6E737DFEB7E4}" destId="{30CFFD5D-4EA2-704A-BC5B-A540DE1D58E6}" srcOrd="0" destOrd="0" presId="urn:microsoft.com/office/officeart/2008/layout/HalfCircleOrganizationChart"/>
    <dgm:cxn modelId="{1D7D8824-C11B-C149-9178-EE18900457CD}" srcId="{AEB4C630-CCBF-144F-9B4C-F48878F02908}" destId="{08EA2D2C-A104-C04D-8CF4-E6525E9959CA}" srcOrd="0" destOrd="0" parTransId="{5DBF09B8-A4B3-A543-90B0-F000EF339B3B}" sibTransId="{1F65C1B4-AB69-654C-BE3E-EF7B5FDFBFC3}"/>
    <dgm:cxn modelId="{1EBDAF29-4FA2-FE42-853B-EC937526330B}" type="presOf" srcId="{39C9C396-7D98-5F4A-B435-891557E2CC0A}" destId="{DC13D2CC-725F-7248-9F22-542010192D4A}" srcOrd="0" destOrd="0" presId="urn:microsoft.com/office/officeart/2008/layout/HalfCircleOrganizationChart"/>
    <dgm:cxn modelId="{9AE19C34-D7E3-C047-8EF1-15B1EEE475A8}" srcId="{AEB4C630-CCBF-144F-9B4C-F48878F02908}" destId="{39C9C396-7D98-5F4A-B435-891557E2CC0A}" srcOrd="1" destOrd="0" parTransId="{119C4D87-5B83-1748-ACF5-CCA3D45F56F0}" sibTransId="{8334EA37-449A-C645-B923-8DA3B423040F}"/>
    <dgm:cxn modelId="{8BC80D38-9F4D-9C41-99AC-8AF6122B3C14}" srcId="{760B0ECA-C673-8245-B61C-48B8419F5E54}" destId="{D519C2F4-E703-6948-8BBE-85794E90148C}" srcOrd="0" destOrd="0" parTransId="{268DE429-6DCE-834D-9E6F-0AC2FA3A3102}" sibTransId="{10F8EE79-1E51-CF4A-900A-B1FBBCAAC6C0}"/>
    <dgm:cxn modelId="{52BBE038-EFBE-564C-A832-667E8EBE1564}" type="presOf" srcId="{14C9DCDA-60B3-B84D-BF6D-B5357C2112B2}" destId="{F82967C7-81B8-BE4D-AB61-B5E5F07E41F0}" srcOrd="0" destOrd="0" presId="urn:microsoft.com/office/officeart/2008/layout/HalfCircleOrganizationChart"/>
    <dgm:cxn modelId="{6817F440-72E4-4243-AECD-A8157B3DEF6A}" type="presOf" srcId="{08EA2D2C-A104-C04D-8CF4-E6525E9959CA}" destId="{B0E5A79F-62A8-6B4D-B417-DEC97D70DB71}" srcOrd="0" destOrd="0" presId="urn:microsoft.com/office/officeart/2008/layout/HalfCircleOrganizationChart"/>
    <dgm:cxn modelId="{B7346252-0E17-E042-A8EC-678BD95B5911}" type="presOf" srcId="{268DE429-6DCE-834D-9E6F-0AC2FA3A3102}" destId="{05208D4C-0087-794D-BACA-3668C8234011}" srcOrd="0" destOrd="0" presId="urn:microsoft.com/office/officeart/2008/layout/HalfCircleOrganizationChart"/>
    <dgm:cxn modelId="{ECCA1756-6721-2A4B-ACCF-7FBF4C864496}" type="presOf" srcId="{14C9DCDA-60B3-B84D-BF6D-B5357C2112B2}" destId="{83C98D7A-6B6F-D844-ABF7-9EC586C70881}" srcOrd="1" destOrd="0" presId="urn:microsoft.com/office/officeart/2008/layout/HalfCircleOrganizationChart"/>
    <dgm:cxn modelId="{BA51415F-673D-E14B-9FA7-53963A9E85A3}" type="presOf" srcId="{AEB4C630-CCBF-144F-9B4C-F48878F02908}" destId="{EAC59D75-E2C7-4148-A291-DE73F8AF8A50}" srcOrd="0" destOrd="0" presId="urn:microsoft.com/office/officeart/2008/layout/HalfCircleOrganizationChart"/>
    <dgm:cxn modelId="{2A2E246D-3B94-2B47-B254-7FA153598CF7}" type="presOf" srcId="{760B0ECA-C673-8245-B61C-48B8419F5E54}" destId="{7FB0A92E-95C1-BC4C-AB80-065B4C06F96A}" srcOrd="1" destOrd="0" presId="urn:microsoft.com/office/officeart/2008/layout/HalfCircleOrganizationChart"/>
    <dgm:cxn modelId="{B8001572-229F-664F-B7F3-738B48F951BF}" type="presOf" srcId="{760B0ECA-C673-8245-B61C-48B8419F5E54}" destId="{5708AB5F-7450-2642-8F07-551DA3E3A828}" srcOrd="0" destOrd="0" presId="urn:microsoft.com/office/officeart/2008/layout/HalfCircleOrganizationChart"/>
    <dgm:cxn modelId="{E9E8AD77-833F-0849-8491-C4E76054A69D}" type="presOf" srcId="{D519C2F4-E703-6948-8BBE-85794E90148C}" destId="{A8176594-5E07-7C40-B3D4-71CB1542E6FC}" srcOrd="1" destOrd="0" presId="urn:microsoft.com/office/officeart/2008/layout/HalfCircleOrganizationChart"/>
    <dgm:cxn modelId="{5CCC0A7C-8F0C-DE47-9BCE-FA0DD266E3A5}" type="presOf" srcId="{0ED54F3D-ECD6-0240-A167-BFA9389217EC}" destId="{6CD98E0D-3817-4640-B6B9-72C428143D23}" srcOrd="1" destOrd="0" presId="urn:microsoft.com/office/officeart/2008/layout/HalfCircleOrganizationChart"/>
    <dgm:cxn modelId="{BC2FD085-AF30-F845-AE01-3D5F7180B961}" srcId="{08EA2D2C-A104-C04D-8CF4-E6525E9959CA}" destId="{0ED54F3D-ECD6-0240-A167-BFA9389217EC}" srcOrd="0" destOrd="0" parTransId="{2E3B5662-AFC3-8044-A103-ACC74CB13F7D}" sibTransId="{28107D04-2176-F04C-A9D5-33B4F66C49F0}"/>
    <dgm:cxn modelId="{B28FBEA2-82C7-4448-80B8-FA0DEFDCA585}" srcId="{AEB4C630-CCBF-144F-9B4C-F48878F02908}" destId="{760B0ECA-C673-8245-B61C-48B8419F5E54}" srcOrd="2" destOrd="0" parTransId="{18A309D8-2898-A54F-BBDC-4F213D9C4E60}" sibTransId="{08C673FA-2A1E-6C4A-B7AA-AAA9ABBDF8F0}"/>
    <dgm:cxn modelId="{4506E9AB-CA86-CA4B-BF3B-13F0F9F96CC4}" type="presOf" srcId="{08EA2D2C-A104-C04D-8CF4-E6525E9959CA}" destId="{A4263AAC-44A7-3C4D-BF69-881932B59C8C}" srcOrd="1" destOrd="0" presId="urn:microsoft.com/office/officeart/2008/layout/HalfCircleOrganizationChart"/>
    <dgm:cxn modelId="{2F21DFBF-E976-1A40-83E1-4B2DC8444410}" type="presOf" srcId="{2E3B5662-AFC3-8044-A103-ACC74CB13F7D}" destId="{6761AA00-3E4A-1148-A8B4-2D5B14C270CA}" srcOrd="0" destOrd="0" presId="urn:microsoft.com/office/officeart/2008/layout/HalfCircleOrganizationChart"/>
    <dgm:cxn modelId="{8B127CCC-A295-C94F-861C-77E988AF8171}" type="presOf" srcId="{0ED54F3D-ECD6-0240-A167-BFA9389217EC}" destId="{3E933F5D-EC1C-684E-9131-B90B759989FE}" srcOrd="0" destOrd="0" presId="urn:microsoft.com/office/officeart/2008/layout/HalfCircleOrganizationChart"/>
    <dgm:cxn modelId="{47C1D3F8-4525-4D45-8553-2D6BFD188576}" type="presOf" srcId="{D519C2F4-E703-6948-8BBE-85794E90148C}" destId="{0B6139B4-E824-FD42-B952-28567735DC53}" srcOrd="0" destOrd="0" presId="urn:microsoft.com/office/officeart/2008/layout/HalfCircleOrganizationChart"/>
    <dgm:cxn modelId="{375353FE-52FD-C445-9259-67EB6B270BC7}" type="presOf" srcId="{39C9C396-7D98-5F4A-B435-891557E2CC0A}" destId="{4F6D69E9-C723-934B-8E91-1D0EA7FBAFCE}" srcOrd="1" destOrd="0" presId="urn:microsoft.com/office/officeart/2008/layout/HalfCircleOrganizationChart"/>
    <dgm:cxn modelId="{F710F07C-1E2C-9B48-8500-F422565F8F80}" type="presParOf" srcId="{EAC59D75-E2C7-4148-A291-DE73F8AF8A50}" destId="{C57EAFC6-B304-9049-ACF9-B1C83A89A2B0}" srcOrd="0" destOrd="0" presId="urn:microsoft.com/office/officeart/2008/layout/HalfCircleOrganizationChart"/>
    <dgm:cxn modelId="{5178687A-AE54-A54C-B268-A170D064C36D}" type="presParOf" srcId="{C57EAFC6-B304-9049-ACF9-B1C83A89A2B0}" destId="{17B2F5DC-2A2B-C64C-89EB-B3CC211915F4}" srcOrd="0" destOrd="0" presId="urn:microsoft.com/office/officeart/2008/layout/HalfCircleOrganizationChart"/>
    <dgm:cxn modelId="{5F7E87B2-F6BC-1A44-8105-278C6FEFAE83}" type="presParOf" srcId="{17B2F5DC-2A2B-C64C-89EB-B3CC211915F4}" destId="{B0E5A79F-62A8-6B4D-B417-DEC97D70DB71}" srcOrd="0" destOrd="0" presId="urn:microsoft.com/office/officeart/2008/layout/HalfCircleOrganizationChart"/>
    <dgm:cxn modelId="{D62E34B2-AE6F-DC46-B783-941DE99DC9CF}" type="presParOf" srcId="{17B2F5DC-2A2B-C64C-89EB-B3CC211915F4}" destId="{FB49639B-3411-114B-9166-651B29690699}" srcOrd="1" destOrd="0" presId="urn:microsoft.com/office/officeart/2008/layout/HalfCircleOrganizationChart"/>
    <dgm:cxn modelId="{A4EE3B4A-19EE-364A-A1C8-DB40FC9643A3}" type="presParOf" srcId="{17B2F5DC-2A2B-C64C-89EB-B3CC211915F4}" destId="{8C7E591F-C8DE-A847-9752-8F2B4E39949A}" srcOrd="2" destOrd="0" presId="urn:microsoft.com/office/officeart/2008/layout/HalfCircleOrganizationChart"/>
    <dgm:cxn modelId="{0C2C317C-1316-794F-BF4F-9C76D72219A3}" type="presParOf" srcId="{17B2F5DC-2A2B-C64C-89EB-B3CC211915F4}" destId="{A4263AAC-44A7-3C4D-BF69-881932B59C8C}" srcOrd="3" destOrd="0" presId="urn:microsoft.com/office/officeart/2008/layout/HalfCircleOrganizationChart"/>
    <dgm:cxn modelId="{2F6245A4-B447-154F-B2D6-A53FCCBC6A62}" type="presParOf" srcId="{C57EAFC6-B304-9049-ACF9-B1C83A89A2B0}" destId="{4D377F81-A73D-FD49-88BA-36E038DD226F}" srcOrd="1" destOrd="0" presId="urn:microsoft.com/office/officeart/2008/layout/HalfCircleOrganizationChart"/>
    <dgm:cxn modelId="{56853481-60F6-1C48-B3D5-E0ACC9C688E8}" type="presParOf" srcId="{4D377F81-A73D-FD49-88BA-36E038DD226F}" destId="{6761AA00-3E4A-1148-A8B4-2D5B14C270CA}" srcOrd="0" destOrd="0" presId="urn:microsoft.com/office/officeart/2008/layout/HalfCircleOrganizationChart"/>
    <dgm:cxn modelId="{E76BD1A1-E76F-514A-A16B-1DBB6E07E4AB}" type="presParOf" srcId="{4D377F81-A73D-FD49-88BA-36E038DD226F}" destId="{3C734395-39A8-E748-BE75-6EC6E199B987}" srcOrd="1" destOrd="0" presId="urn:microsoft.com/office/officeart/2008/layout/HalfCircleOrganizationChart"/>
    <dgm:cxn modelId="{1B101F83-853E-ED41-8A35-9C1B153CD778}" type="presParOf" srcId="{3C734395-39A8-E748-BE75-6EC6E199B987}" destId="{69CB7558-BD4E-2B42-9409-F8404EB489EF}" srcOrd="0" destOrd="0" presId="urn:microsoft.com/office/officeart/2008/layout/HalfCircleOrganizationChart"/>
    <dgm:cxn modelId="{7D6C4057-BC88-F14A-988E-5BA89B70D068}" type="presParOf" srcId="{69CB7558-BD4E-2B42-9409-F8404EB489EF}" destId="{3E933F5D-EC1C-684E-9131-B90B759989FE}" srcOrd="0" destOrd="0" presId="urn:microsoft.com/office/officeart/2008/layout/HalfCircleOrganizationChart"/>
    <dgm:cxn modelId="{022E24E0-A3E8-604D-A606-0572C74E7E13}" type="presParOf" srcId="{69CB7558-BD4E-2B42-9409-F8404EB489EF}" destId="{AEC6E095-A677-9844-AC51-D8CF4A0BFC91}" srcOrd="1" destOrd="0" presId="urn:microsoft.com/office/officeart/2008/layout/HalfCircleOrganizationChart"/>
    <dgm:cxn modelId="{952B7E67-2A91-EA47-8E72-FB475BE3D72E}" type="presParOf" srcId="{69CB7558-BD4E-2B42-9409-F8404EB489EF}" destId="{AC639757-2240-0442-8ABE-1A7760DDE320}" srcOrd="2" destOrd="0" presId="urn:microsoft.com/office/officeart/2008/layout/HalfCircleOrganizationChart"/>
    <dgm:cxn modelId="{AC2FCFF9-21AF-674D-A5B6-9419441DB363}" type="presParOf" srcId="{69CB7558-BD4E-2B42-9409-F8404EB489EF}" destId="{6CD98E0D-3817-4640-B6B9-72C428143D23}" srcOrd="3" destOrd="0" presId="urn:microsoft.com/office/officeart/2008/layout/HalfCircleOrganizationChart"/>
    <dgm:cxn modelId="{A62D48E4-3023-3B4F-A92B-27F8A2D29588}" type="presParOf" srcId="{3C734395-39A8-E748-BE75-6EC6E199B987}" destId="{0F8B47C2-8D18-E74F-A72D-53E2114759D9}" srcOrd="1" destOrd="0" presId="urn:microsoft.com/office/officeart/2008/layout/HalfCircleOrganizationChart"/>
    <dgm:cxn modelId="{4C81CDAB-AAD9-0143-BB0C-8373D1F1994B}" type="presParOf" srcId="{3C734395-39A8-E748-BE75-6EC6E199B987}" destId="{98BDFAFF-9DEE-314B-BD9C-7D6560B10220}" srcOrd="2" destOrd="0" presId="urn:microsoft.com/office/officeart/2008/layout/HalfCircleOrganizationChart"/>
    <dgm:cxn modelId="{EC942041-46E9-5346-92AD-BEAD6668FD24}" type="presParOf" srcId="{C57EAFC6-B304-9049-ACF9-B1C83A89A2B0}" destId="{3E0D673F-BC39-7B4C-8F77-E2C41CB26C64}" srcOrd="2" destOrd="0" presId="urn:microsoft.com/office/officeart/2008/layout/HalfCircleOrganizationChart"/>
    <dgm:cxn modelId="{8F38AE15-C9BC-D145-87DA-CE20DB27EFB5}" type="presParOf" srcId="{EAC59D75-E2C7-4148-A291-DE73F8AF8A50}" destId="{CB7858F6-D005-134C-AED9-187F0C345313}" srcOrd="1" destOrd="0" presId="urn:microsoft.com/office/officeart/2008/layout/HalfCircleOrganizationChart"/>
    <dgm:cxn modelId="{496F5AFC-649B-3B48-AE97-3339A71AE605}" type="presParOf" srcId="{CB7858F6-D005-134C-AED9-187F0C345313}" destId="{1E37A9C5-8390-834A-A7A8-FCE95917E45A}" srcOrd="0" destOrd="0" presId="urn:microsoft.com/office/officeart/2008/layout/HalfCircleOrganizationChart"/>
    <dgm:cxn modelId="{BFD064D8-100E-E24B-92CD-A38206C952A0}" type="presParOf" srcId="{1E37A9C5-8390-834A-A7A8-FCE95917E45A}" destId="{DC13D2CC-725F-7248-9F22-542010192D4A}" srcOrd="0" destOrd="0" presId="urn:microsoft.com/office/officeart/2008/layout/HalfCircleOrganizationChart"/>
    <dgm:cxn modelId="{3B81EF9F-0B88-3445-B5C9-200E45756843}" type="presParOf" srcId="{1E37A9C5-8390-834A-A7A8-FCE95917E45A}" destId="{5DF0D869-3F4E-F542-9266-EE46BC3E2CAF}" srcOrd="1" destOrd="0" presId="urn:microsoft.com/office/officeart/2008/layout/HalfCircleOrganizationChart"/>
    <dgm:cxn modelId="{982C55AA-9E9F-F64C-A78A-A523F9C1874D}" type="presParOf" srcId="{1E37A9C5-8390-834A-A7A8-FCE95917E45A}" destId="{8CE0E836-B342-5247-962C-1C115FDDFA7E}" srcOrd="2" destOrd="0" presId="urn:microsoft.com/office/officeart/2008/layout/HalfCircleOrganizationChart"/>
    <dgm:cxn modelId="{6D5AD79B-6688-834B-A806-622D3A21D0E4}" type="presParOf" srcId="{1E37A9C5-8390-834A-A7A8-FCE95917E45A}" destId="{4F6D69E9-C723-934B-8E91-1D0EA7FBAFCE}" srcOrd="3" destOrd="0" presId="urn:microsoft.com/office/officeart/2008/layout/HalfCircleOrganizationChart"/>
    <dgm:cxn modelId="{E769428D-C14F-3148-9F47-A4AB6FED6693}" type="presParOf" srcId="{CB7858F6-D005-134C-AED9-187F0C345313}" destId="{F99A78F3-4E2F-114E-8464-C065950274E5}" srcOrd="1" destOrd="0" presId="urn:microsoft.com/office/officeart/2008/layout/HalfCircleOrganizationChart"/>
    <dgm:cxn modelId="{DF70427B-7EAE-CD48-A0BE-3CC64E878D87}" type="presParOf" srcId="{F99A78F3-4E2F-114E-8464-C065950274E5}" destId="{30CFFD5D-4EA2-704A-BC5B-A540DE1D58E6}" srcOrd="0" destOrd="0" presId="urn:microsoft.com/office/officeart/2008/layout/HalfCircleOrganizationChart"/>
    <dgm:cxn modelId="{C636F46F-996B-6E47-B0A0-BF8039E33B96}" type="presParOf" srcId="{F99A78F3-4E2F-114E-8464-C065950274E5}" destId="{2FBFCCC5-F457-8343-A6E3-1B0236089A0B}" srcOrd="1" destOrd="0" presId="urn:microsoft.com/office/officeart/2008/layout/HalfCircleOrganizationChart"/>
    <dgm:cxn modelId="{E9F1E51B-1E44-E04B-8F2C-BF45297A2128}" type="presParOf" srcId="{2FBFCCC5-F457-8343-A6E3-1B0236089A0B}" destId="{D7D92C30-36C9-D948-A1C9-97F6EB89E3AF}" srcOrd="0" destOrd="0" presId="urn:microsoft.com/office/officeart/2008/layout/HalfCircleOrganizationChart"/>
    <dgm:cxn modelId="{67B9E8D6-61DC-0140-B4C7-3DE79DF38782}" type="presParOf" srcId="{D7D92C30-36C9-D948-A1C9-97F6EB89E3AF}" destId="{F82967C7-81B8-BE4D-AB61-B5E5F07E41F0}" srcOrd="0" destOrd="0" presId="urn:microsoft.com/office/officeart/2008/layout/HalfCircleOrganizationChart"/>
    <dgm:cxn modelId="{26D2679D-44E0-7849-A98D-117D5992F5B1}" type="presParOf" srcId="{D7D92C30-36C9-D948-A1C9-97F6EB89E3AF}" destId="{6D7F050C-8565-2E43-A98A-85E6CFCB0EFD}" srcOrd="1" destOrd="0" presId="urn:microsoft.com/office/officeart/2008/layout/HalfCircleOrganizationChart"/>
    <dgm:cxn modelId="{38E33081-E659-BC4C-B274-6829D9FF6680}" type="presParOf" srcId="{D7D92C30-36C9-D948-A1C9-97F6EB89E3AF}" destId="{5CA80DEF-C960-2942-AF99-82680C135682}" srcOrd="2" destOrd="0" presId="urn:microsoft.com/office/officeart/2008/layout/HalfCircleOrganizationChart"/>
    <dgm:cxn modelId="{1F38CCC3-AECB-1949-B79A-33599724D1AF}" type="presParOf" srcId="{D7D92C30-36C9-D948-A1C9-97F6EB89E3AF}" destId="{83C98D7A-6B6F-D844-ABF7-9EC586C70881}" srcOrd="3" destOrd="0" presId="urn:microsoft.com/office/officeart/2008/layout/HalfCircleOrganizationChart"/>
    <dgm:cxn modelId="{9EB36D49-773F-2A4F-BD4C-342ED2E902E2}" type="presParOf" srcId="{2FBFCCC5-F457-8343-A6E3-1B0236089A0B}" destId="{DE8A7070-F645-3443-B74D-18A9FAE0D0BD}" srcOrd="1" destOrd="0" presId="urn:microsoft.com/office/officeart/2008/layout/HalfCircleOrganizationChart"/>
    <dgm:cxn modelId="{BB42DCAD-A224-5E45-A4C1-0BA0145C30B5}" type="presParOf" srcId="{2FBFCCC5-F457-8343-A6E3-1B0236089A0B}" destId="{5D52FEE3-900C-AE40-BD52-2EBE0B96CD44}" srcOrd="2" destOrd="0" presId="urn:microsoft.com/office/officeart/2008/layout/HalfCircleOrganizationChart"/>
    <dgm:cxn modelId="{AD8104D3-9DD5-5749-AFD2-DB9E5CDCD6A7}" type="presParOf" srcId="{CB7858F6-D005-134C-AED9-187F0C345313}" destId="{29396662-7F9E-1C49-82FF-CAEC4C036B5F}" srcOrd="2" destOrd="0" presId="urn:microsoft.com/office/officeart/2008/layout/HalfCircleOrganizationChart"/>
    <dgm:cxn modelId="{15A9CD72-2E87-6C43-83B1-97BE1FD0BB3C}" type="presParOf" srcId="{EAC59D75-E2C7-4148-A291-DE73F8AF8A50}" destId="{4197E1FB-D7EB-CF48-A24B-0522F8DCEF8B}" srcOrd="2" destOrd="0" presId="urn:microsoft.com/office/officeart/2008/layout/HalfCircleOrganizationChart"/>
    <dgm:cxn modelId="{C3822027-6ABB-624C-A5C4-E0A46454B891}" type="presParOf" srcId="{4197E1FB-D7EB-CF48-A24B-0522F8DCEF8B}" destId="{D225E86F-8A99-9742-ABA8-5F024DBB1B52}" srcOrd="0" destOrd="0" presId="urn:microsoft.com/office/officeart/2008/layout/HalfCircleOrganizationChart"/>
    <dgm:cxn modelId="{B3C1DDCA-8A64-694B-B832-DE35198ECA9E}" type="presParOf" srcId="{D225E86F-8A99-9742-ABA8-5F024DBB1B52}" destId="{5708AB5F-7450-2642-8F07-551DA3E3A828}" srcOrd="0" destOrd="0" presId="urn:microsoft.com/office/officeart/2008/layout/HalfCircleOrganizationChart"/>
    <dgm:cxn modelId="{2F73ABFF-F0C9-9C4F-AAC8-AE1AB3E7C13B}" type="presParOf" srcId="{D225E86F-8A99-9742-ABA8-5F024DBB1B52}" destId="{1C083B4B-6B26-944B-8D66-F821216A3D77}" srcOrd="1" destOrd="0" presId="urn:microsoft.com/office/officeart/2008/layout/HalfCircleOrganizationChart"/>
    <dgm:cxn modelId="{B5C96CB8-A91E-D74E-B584-E2E6E84C6715}" type="presParOf" srcId="{D225E86F-8A99-9742-ABA8-5F024DBB1B52}" destId="{BB1CA2A4-5888-9E4C-9712-131D82736456}" srcOrd="2" destOrd="0" presId="urn:microsoft.com/office/officeart/2008/layout/HalfCircleOrganizationChart"/>
    <dgm:cxn modelId="{7303B09D-3592-274A-AF6E-0B53ABC63F1B}" type="presParOf" srcId="{D225E86F-8A99-9742-ABA8-5F024DBB1B52}" destId="{7FB0A92E-95C1-BC4C-AB80-065B4C06F96A}" srcOrd="3" destOrd="0" presId="urn:microsoft.com/office/officeart/2008/layout/HalfCircleOrganizationChart"/>
    <dgm:cxn modelId="{7BDD35F9-2778-9C48-AE32-DDE9EA7EDC5E}" type="presParOf" srcId="{4197E1FB-D7EB-CF48-A24B-0522F8DCEF8B}" destId="{A38E459E-664E-3645-9EB9-9F7D1C8DF850}" srcOrd="1" destOrd="0" presId="urn:microsoft.com/office/officeart/2008/layout/HalfCircleOrganizationChart"/>
    <dgm:cxn modelId="{800F88E6-E769-BF4E-9CC0-030A6B536DEC}" type="presParOf" srcId="{A38E459E-664E-3645-9EB9-9F7D1C8DF850}" destId="{05208D4C-0087-794D-BACA-3668C8234011}" srcOrd="0" destOrd="0" presId="urn:microsoft.com/office/officeart/2008/layout/HalfCircleOrganizationChart"/>
    <dgm:cxn modelId="{0A753FB5-627A-AE42-BEA4-1D0580008778}" type="presParOf" srcId="{A38E459E-664E-3645-9EB9-9F7D1C8DF850}" destId="{58F7C7F1-F9B0-764B-8E7F-1D35D15CA188}" srcOrd="1" destOrd="0" presId="urn:microsoft.com/office/officeart/2008/layout/HalfCircleOrganizationChart"/>
    <dgm:cxn modelId="{52C02EF1-5B9A-054E-A6A3-64CE846EFA26}" type="presParOf" srcId="{58F7C7F1-F9B0-764B-8E7F-1D35D15CA188}" destId="{BC620FA4-7386-6541-8030-A5F2A4C89A6A}" srcOrd="0" destOrd="0" presId="urn:microsoft.com/office/officeart/2008/layout/HalfCircleOrganizationChart"/>
    <dgm:cxn modelId="{7B3DEDDD-BB20-CB46-A037-8BD72DA13FB9}" type="presParOf" srcId="{BC620FA4-7386-6541-8030-A5F2A4C89A6A}" destId="{0B6139B4-E824-FD42-B952-28567735DC53}" srcOrd="0" destOrd="0" presId="urn:microsoft.com/office/officeart/2008/layout/HalfCircleOrganizationChart"/>
    <dgm:cxn modelId="{115E835A-3704-824E-8947-2F33EEE1F45D}" type="presParOf" srcId="{BC620FA4-7386-6541-8030-A5F2A4C89A6A}" destId="{D52F3964-368D-7048-9FDC-3CE684AD9AA9}" srcOrd="1" destOrd="0" presId="urn:microsoft.com/office/officeart/2008/layout/HalfCircleOrganizationChart"/>
    <dgm:cxn modelId="{4658FACA-19A9-604D-AE11-0E44500C398F}" type="presParOf" srcId="{BC620FA4-7386-6541-8030-A5F2A4C89A6A}" destId="{582C716B-C330-B947-AB0F-6D8BAC599C49}" srcOrd="2" destOrd="0" presId="urn:microsoft.com/office/officeart/2008/layout/HalfCircleOrganizationChart"/>
    <dgm:cxn modelId="{188BCC33-E20C-154B-ABAF-B2C6116BDD7E}" type="presParOf" srcId="{BC620FA4-7386-6541-8030-A5F2A4C89A6A}" destId="{A8176594-5E07-7C40-B3D4-71CB1542E6FC}" srcOrd="3" destOrd="0" presId="urn:microsoft.com/office/officeart/2008/layout/HalfCircleOrganizationChart"/>
    <dgm:cxn modelId="{4A992A88-11A5-864D-94AD-133E5C9BCA15}" type="presParOf" srcId="{58F7C7F1-F9B0-764B-8E7F-1D35D15CA188}" destId="{FC13E635-79BC-4D4E-80DD-6853DB67711F}" srcOrd="1" destOrd="0" presId="urn:microsoft.com/office/officeart/2008/layout/HalfCircleOrganizationChart"/>
    <dgm:cxn modelId="{DC83E09D-E8BE-664E-8253-F413099B2E99}" type="presParOf" srcId="{58F7C7F1-F9B0-764B-8E7F-1D35D15CA188}" destId="{34A4BAB8-5F5F-2448-BCA8-1BF410AF6F4F}" srcOrd="2" destOrd="0" presId="urn:microsoft.com/office/officeart/2008/layout/HalfCircleOrganizationChart"/>
    <dgm:cxn modelId="{ECFDAE78-C418-644F-9D2B-D210813F8FDE}" type="presParOf" srcId="{4197E1FB-D7EB-CF48-A24B-0522F8DCEF8B}" destId="{87582FC0-4C55-9643-A51A-CBE318E3C07B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9CC0657-4777-804A-BF3C-D238A226DC54}" type="doc">
      <dgm:prSet loTypeId="urn:microsoft.com/office/officeart/2005/8/layout/matrix3" loCatId="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EC94D79-D70A-D846-94D5-95BC479FADBC}">
      <dgm:prSet/>
      <dgm:spPr/>
      <dgm:t>
        <a:bodyPr/>
        <a:lstStyle/>
        <a:p>
          <a:r>
            <a:rPr lang="en-US" dirty="0">
              <a:latin typeface="Museo Sans 500" panose="02000000000000000000" pitchFamily="2" charset="77"/>
            </a:rPr>
            <a:t>Presentation on Society activities for the year.</a:t>
          </a:r>
          <a:endParaRPr lang="en-CA" dirty="0">
            <a:latin typeface="Museo Sans 500" panose="02000000000000000000" pitchFamily="2" charset="77"/>
          </a:endParaRPr>
        </a:p>
      </dgm:t>
    </dgm:pt>
    <dgm:pt modelId="{9A9B6267-9D28-FC47-9211-F3BFC5CBD3AB}" type="parTrans" cxnId="{F3F6DA6A-D391-634D-8EBE-40E7F3B760CC}">
      <dgm:prSet/>
      <dgm:spPr/>
      <dgm:t>
        <a:bodyPr/>
        <a:lstStyle/>
        <a:p>
          <a:endParaRPr lang="en-US"/>
        </a:p>
      </dgm:t>
    </dgm:pt>
    <dgm:pt modelId="{5466C0B1-E51C-864C-8EAB-DE4FF7B9A22C}" type="sibTrans" cxnId="{F3F6DA6A-D391-634D-8EBE-40E7F3B760CC}">
      <dgm:prSet/>
      <dgm:spPr/>
      <dgm:t>
        <a:bodyPr/>
        <a:lstStyle/>
        <a:p>
          <a:endParaRPr lang="en-US"/>
        </a:p>
      </dgm:t>
    </dgm:pt>
    <dgm:pt modelId="{00BBABE1-BE96-7E4E-B148-C44D8311A5BA}">
      <dgm:prSet/>
      <dgm:spPr/>
      <dgm:t>
        <a:bodyPr/>
        <a:lstStyle/>
        <a:p>
          <a:r>
            <a:rPr lang="en-US" dirty="0">
              <a:latin typeface="Museo Sans 500" panose="02000000000000000000" pitchFamily="2" charset="77"/>
            </a:rPr>
            <a:t>Presentation on the Society’s financial position.</a:t>
          </a:r>
          <a:endParaRPr lang="en-CA" dirty="0">
            <a:latin typeface="Museo Sans 500" panose="02000000000000000000" pitchFamily="2" charset="77"/>
          </a:endParaRPr>
        </a:p>
      </dgm:t>
    </dgm:pt>
    <dgm:pt modelId="{615AC7C2-D73C-3544-9A92-9C3D83E2E482}" type="parTrans" cxnId="{1F2D9720-D8D6-2541-AFCC-64DC0B2CF038}">
      <dgm:prSet/>
      <dgm:spPr/>
      <dgm:t>
        <a:bodyPr/>
        <a:lstStyle/>
        <a:p>
          <a:endParaRPr lang="en-US"/>
        </a:p>
      </dgm:t>
    </dgm:pt>
    <dgm:pt modelId="{CDC13AA6-C734-5040-A590-AC176B5D1847}" type="sibTrans" cxnId="{1F2D9720-D8D6-2541-AFCC-64DC0B2CF038}">
      <dgm:prSet/>
      <dgm:spPr/>
      <dgm:t>
        <a:bodyPr/>
        <a:lstStyle/>
        <a:p>
          <a:endParaRPr lang="en-US"/>
        </a:p>
      </dgm:t>
    </dgm:pt>
    <dgm:pt modelId="{7A0F4B62-D837-D04B-94AE-F30BA30DEE16}">
      <dgm:prSet/>
      <dgm:spPr/>
      <dgm:t>
        <a:bodyPr/>
        <a:lstStyle/>
        <a:p>
          <a:r>
            <a:rPr lang="en-US" dirty="0">
              <a:latin typeface="Museo Sans 500" panose="02000000000000000000" pitchFamily="2" charset="77"/>
            </a:rPr>
            <a:t>Election of Society executives.</a:t>
          </a:r>
          <a:endParaRPr lang="en-CA" dirty="0">
            <a:latin typeface="Museo Sans 500" panose="02000000000000000000" pitchFamily="2" charset="77"/>
          </a:endParaRPr>
        </a:p>
      </dgm:t>
    </dgm:pt>
    <dgm:pt modelId="{7B30CB86-8ADF-0144-B284-6933104E8BC1}" type="parTrans" cxnId="{20152D4F-F32E-2B4A-8638-A15606671191}">
      <dgm:prSet/>
      <dgm:spPr/>
      <dgm:t>
        <a:bodyPr/>
        <a:lstStyle/>
        <a:p>
          <a:endParaRPr lang="en-US"/>
        </a:p>
      </dgm:t>
    </dgm:pt>
    <dgm:pt modelId="{A0E3185C-C57E-9744-B119-41B933C1AF14}" type="sibTrans" cxnId="{20152D4F-F32E-2B4A-8638-A15606671191}">
      <dgm:prSet/>
      <dgm:spPr/>
      <dgm:t>
        <a:bodyPr/>
        <a:lstStyle/>
        <a:p>
          <a:endParaRPr lang="en-US"/>
        </a:p>
      </dgm:t>
    </dgm:pt>
    <dgm:pt modelId="{7561D460-3C9A-7748-BF80-D6D974F85687}">
      <dgm:prSet/>
      <dgm:spPr/>
      <dgm:t>
        <a:bodyPr/>
        <a:lstStyle/>
        <a:p>
          <a:r>
            <a:rPr lang="en-US" dirty="0">
              <a:latin typeface="Museo Sans 500" panose="02000000000000000000" pitchFamily="2" charset="77"/>
            </a:rPr>
            <a:t>Constitutional adoption or amendments.</a:t>
          </a:r>
          <a:endParaRPr lang="en-CA" dirty="0">
            <a:latin typeface="Museo Sans 500" panose="02000000000000000000" pitchFamily="2" charset="77"/>
          </a:endParaRPr>
        </a:p>
      </dgm:t>
    </dgm:pt>
    <dgm:pt modelId="{95D3A437-FFC9-464B-8BA1-474D0C69E44F}" type="parTrans" cxnId="{F5CF7566-9461-8244-BAE5-3D084BF0E85F}">
      <dgm:prSet/>
      <dgm:spPr/>
      <dgm:t>
        <a:bodyPr/>
        <a:lstStyle/>
        <a:p>
          <a:endParaRPr lang="en-US"/>
        </a:p>
      </dgm:t>
    </dgm:pt>
    <dgm:pt modelId="{8620B858-529A-2542-95B2-78CCC138EDCB}" type="sibTrans" cxnId="{F5CF7566-9461-8244-BAE5-3D084BF0E85F}">
      <dgm:prSet/>
      <dgm:spPr/>
      <dgm:t>
        <a:bodyPr/>
        <a:lstStyle/>
        <a:p>
          <a:endParaRPr lang="en-US"/>
        </a:p>
      </dgm:t>
    </dgm:pt>
    <dgm:pt modelId="{925CA4DB-AB60-E149-8E86-3BF9C7A332F5}" type="pres">
      <dgm:prSet presAssocID="{29CC0657-4777-804A-BF3C-D238A226DC54}" presName="matrix" presStyleCnt="0">
        <dgm:presLayoutVars>
          <dgm:chMax val="1"/>
          <dgm:dir/>
          <dgm:resizeHandles val="exact"/>
        </dgm:presLayoutVars>
      </dgm:prSet>
      <dgm:spPr/>
    </dgm:pt>
    <dgm:pt modelId="{9114F6D9-516E-A44B-97C6-B7E3BADB253C}" type="pres">
      <dgm:prSet presAssocID="{29CC0657-4777-804A-BF3C-D238A226DC54}" presName="diamond" presStyleLbl="bgShp" presStyleIdx="0" presStyleCnt="1"/>
      <dgm:spPr/>
    </dgm:pt>
    <dgm:pt modelId="{35707EDA-7B6E-9345-A3D5-1BA35A89307F}" type="pres">
      <dgm:prSet presAssocID="{29CC0657-4777-804A-BF3C-D238A226DC54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591AD57A-257F-6845-AFA9-FDD7FCB27ECE}" type="pres">
      <dgm:prSet presAssocID="{29CC0657-4777-804A-BF3C-D238A226DC54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EB546B3C-933B-234E-920A-972653FA4263}" type="pres">
      <dgm:prSet presAssocID="{29CC0657-4777-804A-BF3C-D238A226DC54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F95DD3B1-9208-374F-88FB-BD7362FB5399}" type="pres">
      <dgm:prSet presAssocID="{29CC0657-4777-804A-BF3C-D238A226DC54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5B311817-C38E-8940-9346-58E0364EC404}" type="presOf" srcId="{7A0F4B62-D837-D04B-94AE-F30BA30DEE16}" destId="{591AD57A-257F-6845-AFA9-FDD7FCB27ECE}" srcOrd="0" destOrd="0" presId="urn:microsoft.com/office/officeart/2005/8/layout/matrix3"/>
    <dgm:cxn modelId="{1F2D9720-D8D6-2541-AFCC-64DC0B2CF038}" srcId="{29CC0657-4777-804A-BF3C-D238A226DC54}" destId="{00BBABE1-BE96-7E4E-B148-C44D8311A5BA}" srcOrd="0" destOrd="0" parTransId="{615AC7C2-D73C-3544-9A92-9C3D83E2E482}" sibTransId="{CDC13AA6-C734-5040-A590-AC176B5D1847}"/>
    <dgm:cxn modelId="{DC0F0536-C4AA-8640-A5F8-D1076853B219}" type="presOf" srcId="{CEC94D79-D70A-D846-94D5-95BC479FADBC}" destId="{F95DD3B1-9208-374F-88FB-BD7362FB5399}" srcOrd="0" destOrd="0" presId="urn:microsoft.com/office/officeart/2005/8/layout/matrix3"/>
    <dgm:cxn modelId="{4E4B8244-D685-2443-8603-15A48291EFB9}" type="presOf" srcId="{29CC0657-4777-804A-BF3C-D238A226DC54}" destId="{925CA4DB-AB60-E149-8E86-3BF9C7A332F5}" srcOrd="0" destOrd="0" presId="urn:microsoft.com/office/officeart/2005/8/layout/matrix3"/>
    <dgm:cxn modelId="{20152D4F-F32E-2B4A-8638-A15606671191}" srcId="{29CC0657-4777-804A-BF3C-D238A226DC54}" destId="{7A0F4B62-D837-D04B-94AE-F30BA30DEE16}" srcOrd="1" destOrd="0" parTransId="{7B30CB86-8ADF-0144-B284-6933104E8BC1}" sibTransId="{A0E3185C-C57E-9744-B119-41B933C1AF14}"/>
    <dgm:cxn modelId="{F5CF7566-9461-8244-BAE5-3D084BF0E85F}" srcId="{29CC0657-4777-804A-BF3C-D238A226DC54}" destId="{7561D460-3C9A-7748-BF80-D6D974F85687}" srcOrd="2" destOrd="0" parTransId="{95D3A437-FFC9-464B-8BA1-474D0C69E44F}" sibTransId="{8620B858-529A-2542-95B2-78CCC138EDCB}"/>
    <dgm:cxn modelId="{F3F6DA6A-D391-634D-8EBE-40E7F3B760CC}" srcId="{29CC0657-4777-804A-BF3C-D238A226DC54}" destId="{CEC94D79-D70A-D846-94D5-95BC479FADBC}" srcOrd="3" destOrd="0" parTransId="{9A9B6267-9D28-FC47-9211-F3BFC5CBD3AB}" sibTransId="{5466C0B1-E51C-864C-8EAB-DE4FF7B9A22C}"/>
    <dgm:cxn modelId="{3FE80996-E78E-384F-A51E-B9A4B32BA6D3}" type="presOf" srcId="{00BBABE1-BE96-7E4E-B148-C44D8311A5BA}" destId="{35707EDA-7B6E-9345-A3D5-1BA35A89307F}" srcOrd="0" destOrd="0" presId="urn:microsoft.com/office/officeart/2005/8/layout/matrix3"/>
    <dgm:cxn modelId="{AEC705CB-88C2-3445-93B5-D7C37A56E527}" type="presOf" srcId="{7561D460-3C9A-7748-BF80-D6D974F85687}" destId="{EB546B3C-933B-234E-920A-972653FA4263}" srcOrd="0" destOrd="0" presId="urn:microsoft.com/office/officeart/2005/8/layout/matrix3"/>
    <dgm:cxn modelId="{199783FE-D80B-BC42-8DB2-114080ABA0E3}" type="presParOf" srcId="{925CA4DB-AB60-E149-8E86-3BF9C7A332F5}" destId="{9114F6D9-516E-A44B-97C6-B7E3BADB253C}" srcOrd="0" destOrd="0" presId="urn:microsoft.com/office/officeart/2005/8/layout/matrix3"/>
    <dgm:cxn modelId="{5E68EB5D-2EDA-6845-85D3-1FEA1AB2E21A}" type="presParOf" srcId="{925CA4DB-AB60-E149-8E86-3BF9C7A332F5}" destId="{35707EDA-7B6E-9345-A3D5-1BA35A89307F}" srcOrd="1" destOrd="0" presId="urn:microsoft.com/office/officeart/2005/8/layout/matrix3"/>
    <dgm:cxn modelId="{DA3F7C2A-FB1E-D445-9E71-2BDADF4F5245}" type="presParOf" srcId="{925CA4DB-AB60-E149-8E86-3BF9C7A332F5}" destId="{591AD57A-257F-6845-AFA9-FDD7FCB27ECE}" srcOrd="2" destOrd="0" presId="urn:microsoft.com/office/officeart/2005/8/layout/matrix3"/>
    <dgm:cxn modelId="{9CDE8A56-0A31-AF4D-9833-CD02A7D7201B}" type="presParOf" srcId="{925CA4DB-AB60-E149-8E86-3BF9C7A332F5}" destId="{EB546B3C-933B-234E-920A-972653FA4263}" srcOrd="3" destOrd="0" presId="urn:microsoft.com/office/officeart/2005/8/layout/matrix3"/>
    <dgm:cxn modelId="{3EE48518-F8CB-E04E-9923-4AB37CB72569}" type="presParOf" srcId="{925CA4DB-AB60-E149-8E86-3BF9C7A332F5}" destId="{F95DD3B1-9208-374F-88FB-BD7362FB5399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CCB237E-75B1-42CB-9B45-D76F35998C98}" type="doc">
      <dgm:prSet loTypeId="urn:microsoft.com/office/officeart/2018/5/layout/CenteredIconLabelDescriptionList" loCatId="icon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DAE7E2F-F00B-45F0-9F20-EFC12B84CD5A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>
              <a:latin typeface="Museo Sans 500" panose="02000000000000000000" pitchFamily="2" charset="77"/>
            </a:rPr>
            <a:t>Income</a:t>
          </a:r>
        </a:p>
      </dgm:t>
    </dgm:pt>
    <dgm:pt modelId="{37C904F2-C501-40A2-BCAC-2024367A621F}" type="parTrans" cxnId="{1C819574-01B1-4CFA-95F0-700D7B10ADD8}">
      <dgm:prSet/>
      <dgm:spPr/>
      <dgm:t>
        <a:bodyPr/>
        <a:lstStyle/>
        <a:p>
          <a:endParaRPr lang="en-US"/>
        </a:p>
      </dgm:t>
    </dgm:pt>
    <dgm:pt modelId="{03C32BF0-B51F-42FA-A35A-A56CCCA0B682}" type="sibTrans" cxnId="{1C819574-01B1-4CFA-95F0-700D7B10ADD8}">
      <dgm:prSet/>
      <dgm:spPr/>
      <dgm:t>
        <a:bodyPr/>
        <a:lstStyle/>
        <a:p>
          <a:endParaRPr lang="en-US"/>
        </a:p>
      </dgm:t>
    </dgm:pt>
    <dgm:pt modelId="{97E5A116-E448-4807-B7BD-4D437DB44F2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Museo Sans 500" panose="02000000000000000000" pitchFamily="2" charset="77"/>
            </a:rPr>
            <a:t>How much money did the Society make this year? How much was projected?</a:t>
          </a:r>
        </a:p>
      </dgm:t>
    </dgm:pt>
    <dgm:pt modelId="{5A161C3A-764B-4F68-A260-D3E27F905619}" type="parTrans" cxnId="{4D0C50C3-799D-4D88-B805-1BFEC51A81FE}">
      <dgm:prSet/>
      <dgm:spPr/>
      <dgm:t>
        <a:bodyPr/>
        <a:lstStyle/>
        <a:p>
          <a:endParaRPr lang="en-US"/>
        </a:p>
      </dgm:t>
    </dgm:pt>
    <dgm:pt modelId="{87318A90-FECA-4D58-B696-B4F268B964F1}" type="sibTrans" cxnId="{4D0C50C3-799D-4D88-B805-1BFEC51A81FE}">
      <dgm:prSet/>
      <dgm:spPr/>
      <dgm:t>
        <a:bodyPr/>
        <a:lstStyle/>
        <a:p>
          <a:endParaRPr lang="en-US"/>
        </a:p>
      </dgm:t>
    </dgm:pt>
    <dgm:pt modelId="{3979175F-5526-4102-8669-98AA46A4568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Museo Sans 500" panose="02000000000000000000" pitchFamily="2" charset="77"/>
            </a:rPr>
            <a:t>What were the income sources?</a:t>
          </a:r>
        </a:p>
      </dgm:t>
    </dgm:pt>
    <dgm:pt modelId="{674ADAC9-BCE3-482A-BFE7-973B2A0B0C2E}" type="parTrans" cxnId="{F560FFC1-7677-4F17-A179-813FF1A3B7D0}">
      <dgm:prSet/>
      <dgm:spPr/>
      <dgm:t>
        <a:bodyPr/>
        <a:lstStyle/>
        <a:p>
          <a:endParaRPr lang="en-US"/>
        </a:p>
      </dgm:t>
    </dgm:pt>
    <dgm:pt modelId="{5A8878C9-7410-4EAF-9913-2DC6A059DA27}" type="sibTrans" cxnId="{F560FFC1-7677-4F17-A179-813FF1A3B7D0}">
      <dgm:prSet/>
      <dgm:spPr/>
      <dgm:t>
        <a:bodyPr/>
        <a:lstStyle/>
        <a:p>
          <a:endParaRPr lang="en-US"/>
        </a:p>
      </dgm:t>
    </dgm:pt>
    <dgm:pt modelId="{68671D21-9218-4A37-805F-02BA5C504DED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>
              <a:latin typeface="Museo Sans 500" panose="02000000000000000000" pitchFamily="2" charset="77"/>
            </a:rPr>
            <a:t>Expenses</a:t>
          </a:r>
        </a:p>
      </dgm:t>
    </dgm:pt>
    <dgm:pt modelId="{AAAF9879-F4D2-4AC9-9B63-43ED13851170}" type="parTrans" cxnId="{9ED63D84-9590-49EB-94E7-892876F111EA}">
      <dgm:prSet/>
      <dgm:spPr/>
      <dgm:t>
        <a:bodyPr/>
        <a:lstStyle/>
        <a:p>
          <a:endParaRPr lang="en-US"/>
        </a:p>
      </dgm:t>
    </dgm:pt>
    <dgm:pt modelId="{35A746DB-D83D-401E-B44E-49AAA7F6A863}" type="sibTrans" cxnId="{9ED63D84-9590-49EB-94E7-892876F111EA}">
      <dgm:prSet/>
      <dgm:spPr/>
      <dgm:t>
        <a:bodyPr/>
        <a:lstStyle/>
        <a:p>
          <a:endParaRPr lang="en-US"/>
        </a:p>
      </dgm:t>
    </dgm:pt>
    <dgm:pt modelId="{958B2FCF-D736-4485-B44C-B94B7E2BD5D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Museo Sans 500" panose="02000000000000000000" pitchFamily="2" charset="77"/>
            </a:rPr>
            <a:t>How much money did the Society spend? How much did it plan on spending?</a:t>
          </a:r>
        </a:p>
      </dgm:t>
    </dgm:pt>
    <dgm:pt modelId="{F2B6EE0B-AE62-48AA-A7D9-18AF6C3170BB}" type="parTrans" cxnId="{B8CF4870-6AAA-456C-8681-1FC41BCC7674}">
      <dgm:prSet/>
      <dgm:spPr/>
      <dgm:t>
        <a:bodyPr/>
        <a:lstStyle/>
        <a:p>
          <a:endParaRPr lang="en-US"/>
        </a:p>
      </dgm:t>
    </dgm:pt>
    <dgm:pt modelId="{CD4B095F-1487-4E5D-A9C6-5A7ADF5AE87E}" type="sibTrans" cxnId="{B8CF4870-6AAA-456C-8681-1FC41BCC7674}">
      <dgm:prSet/>
      <dgm:spPr/>
      <dgm:t>
        <a:bodyPr/>
        <a:lstStyle/>
        <a:p>
          <a:endParaRPr lang="en-US"/>
        </a:p>
      </dgm:t>
    </dgm:pt>
    <dgm:pt modelId="{EB57FBA1-DD5E-4A0F-8E2E-0869A938DFF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Museo Sans 500" panose="02000000000000000000" pitchFamily="2" charset="77"/>
            </a:rPr>
            <a:t>What did it spend its money on?</a:t>
          </a:r>
        </a:p>
      </dgm:t>
    </dgm:pt>
    <dgm:pt modelId="{C4C73FEE-574E-4281-B082-77904063D1CF}" type="parTrans" cxnId="{D8C36690-09CB-445A-9022-206E83AC9789}">
      <dgm:prSet/>
      <dgm:spPr/>
      <dgm:t>
        <a:bodyPr/>
        <a:lstStyle/>
        <a:p>
          <a:endParaRPr lang="en-US"/>
        </a:p>
      </dgm:t>
    </dgm:pt>
    <dgm:pt modelId="{F0EC6CF5-1F7C-4F7B-976F-A24CA53A76AD}" type="sibTrans" cxnId="{D8C36690-09CB-445A-9022-206E83AC9789}">
      <dgm:prSet/>
      <dgm:spPr/>
      <dgm:t>
        <a:bodyPr/>
        <a:lstStyle/>
        <a:p>
          <a:endParaRPr lang="en-US"/>
        </a:p>
      </dgm:t>
    </dgm:pt>
    <dgm:pt modelId="{5B37090C-3D82-4BD2-82B4-98B1761F78D5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>
              <a:latin typeface="Museo Sans 500" panose="02000000000000000000" pitchFamily="2" charset="77"/>
            </a:rPr>
            <a:t>Balance</a:t>
          </a:r>
        </a:p>
      </dgm:t>
    </dgm:pt>
    <dgm:pt modelId="{94DA7E4A-217A-4FD9-B80A-109A6FEA444F}" type="parTrans" cxnId="{4EC7AC7E-5DE5-413C-9328-E83E6EFA2140}">
      <dgm:prSet/>
      <dgm:spPr/>
      <dgm:t>
        <a:bodyPr/>
        <a:lstStyle/>
        <a:p>
          <a:endParaRPr lang="en-US"/>
        </a:p>
      </dgm:t>
    </dgm:pt>
    <dgm:pt modelId="{3E5D2D48-EF8A-42E3-9A31-D037AA4325F1}" type="sibTrans" cxnId="{4EC7AC7E-5DE5-413C-9328-E83E6EFA2140}">
      <dgm:prSet/>
      <dgm:spPr/>
      <dgm:t>
        <a:bodyPr/>
        <a:lstStyle/>
        <a:p>
          <a:endParaRPr lang="en-US"/>
        </a:p>
      </dgm:t>
    </dgm:pt>
    <dgm:pt modelId="{017BFCC6-9379-499A-B4E6-F3F404B4DC2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Museo Sans 500" panose="02000000000000000000" pitchFamily="2" charset="77"/>
            </a:rPr>
            <a:t>Is it positive or negative?</a:t>
          </a:r>
        </a:p>
        <a:p>
          <a:pPr>
            <a:lnSpc>
              <a:spcPct val="100000"/>
            </a:lnSpc>
          </a:pPr>
          <a:r>
            <a:rPr lang="en-US" dirty="0">
              <a:latin typeface="Museo Sans 500" panose="02000000000000000000" pitchFamily="2" charset="77"/>
            </a:rPr>
            <a:t>If it’s positive, was this intentional? How did it happen?</a:t>
          </a:r>
        </a:p>
      </dgm:t>
    </dgm:pt>
    <dgm:pt modelId="{CEB32CF3-CEC9-41BF-9A28-9AD407C19080}" type="parTrans" cxnId="{FE2589FF-851C-4E3F-9EA4-EE83D13602C2}">
      <dgm:prSet/>
      <dgm:spPr/>
      <dgm:t>
        <a:bodyPr/>
        <a:lstStyle/>
        <a:p>
          <a:endParaRPr lang="en-US"/>
        </a:p>
      </dgm:t>
    </dgm:pt>
    <dgm:pt modelId="{74F48E8A-0C46-4A4E-964F-03F7C9618176}" type="sibTrans" cxnId="{FE2589FF-851C-4E3F-9EA4-EE83D13602C2}">
      <dgm:prSet/>
      <dgm:spPr/>
      <dgm:t>
        <a:bodyPr/>
        <a:lstStyle/>
        <a:p>
          <a:endParaRPr lang="en-US"/>
        </a:p>
      </dgm:t>
    </dgm:pt>
    <dgm:pt modelId="{2ECE7B97-40D3-4038-9031-473D05E407B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Museo Sans 500" panose="02000000000000000000" pitchFamily="2" charset="77"/>
            </a:rPr>
            <a:t>If it’s negative, does the Society have a plan to balance the budget? What is the plan? How did this happen, and what will be done to prevent this in the future?</a:t>
          </a:r>
        </a:p>
      </dgm:t>
    </dgm:pt>
    <dgm:pt modelId="{63C6764F-6C2E-4429-B837-BBAD94FDB206}" type="parTrans" cxnId="{6CB8003C-4D50-4FCF-939E-83B7C00336A8}">
      <dgm:prSet/>
      <dgm:spPr/>
      <dgm:t>
        <a:bodyPr/>
        <a:lstStyle/>
        <a:p>
          <a:endParaRPr lang="en-US"/>
        </a:p>
      </dgm:t>
    </dgm:pt>
    <dgm:pt modelId="{9B1213AE-6D01-4996-9B5F-AF7739D90F16}" type="sibTrans" cxnId="{6CB8003C-4D50-4FCF-939E-83B7C00336A8}">
      <dgm:prSet/>
      <dgm:spPr/>
      <dgm:t>
        <a:bodyPr/>
        <a:lstStyle/>
        <a:p>
          <a:endParaRPr lang="en-US"/>
        </a:p>
      </dgm:t>
    </dgm:pt>
    <dgm:pt modelId="{516F6710-61D5-4985-96D5-681AEC6FBFF0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>
              <a:latin typeface="Museo Sans 500" panose="02000000000000000000" pitchFamily="2" charset="77"/>
            </a:rPr>
            <a:t>Q&amp;A</a:t>
          </a:r>
        </a:p>
      </dgm:t>
    </dgm:pt>
    <dgm:pt modelId="{B9FD02B0-7A90-4CF8-A3ED-2B0DBA120F9A}" type="parTrans" cxnId="{15C698FE-2ECF-447F-AD34-A306C624274D}">
      <dgm:prSet/>
      <dgm:spPr/>
      <dgm:t>
        <a:bodyPr/>
        <a:lstStyle/>
        <a:p>
          <a:endParaRPr lang="en-US"/>
        </a:p>
      </dgm:t>
    </dgm:pt>
    <dgm:pt modelId="{B34F6D22-A0D3-4989-B114-CC6548A63589}" type="sibTrans" cxnId="{15C698FE-2ECF-447F-AD34-A306C624274D}">
      <dgm:prSet/>
      <dgm:spPr/>
      <dgm:t>
        <a:bodyPr/>
        <a:lstStyle/>
        <a:p>
          <a:endParaRPr lang="en-US"/>
        </a:p>
      </dgm:t>
    </dgm:pt>
    <dgm:pt modelId="{4943F852-2E2F-4AFD-9524-85AA1C05BBA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Museo Sans 500" panose="02000000000000000000" pitchFamily="2" charset="77"/>
            </a:rPr>
            <a:t>People often get more attentive around discussions of money. Be prepared to receive questions!</a:t>
          </a:r>
        </a:p>
      </dgm:t>
    </dgm:pt>
    <dgm:pt modelId="{E3AD0591-9B41-4AFD-B2B4-0BFE0048BC20}" type="parTrans" cxnId="{8C4E4975-E817-417C-A583-E5770F7CD0B4}">
      <dgm:prSet/>
      <dgm:spPr/>
      <dgm:t>
        <a:bodyPr/>
        <a:lstStyle/>
        <a:p>
          <a:endParaRPr lang="en-US"/>
        </a:p>
      </dgm:t>
    </dgm:pt>
    <dgm:pt modelId="{5A3D3E59-F713-434A-8E2C-FB6750E497F8}" type="sibTrans" cxnId="{8C4E4975-E817-417C-A583-E5770F7CD0B4}">
      <dgm:prSet/>
      <dgm:spPr/>
      <dgm:t>
        <a:bodyPr/>
        <a:lstStyle/>
        <a:p>
          <a:endParaRPr lang="en-US"/>
        </a:p>
      </dgm:t>
    </dgm:pt>
    <dgm:pt modelId="{852AB37A-18C7-4962-B5A0-723DB771364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Museo Sans 500" panose="02000000000000000000" pitchFamily="2" charset="77"/>
            </a:rPr>
            <a:t>When responding, reply in a calm and neutral tone, even if the question is uncomfortable. Decisions were made for a reason, and you have nothing to hide! Preparedness will help with this as well.</a:t>
          </a:r>
        </a:p>
      </dgm:t>
    </dgm:pt>
    <dgm:pt modelId="{FCB3C0F7-E02C-43D8-AECA-A3081B9DD7C9}" type="parTrans" cxnId="{C3B22AD3-96A3-4AEB-8383-3BC54CA8C1A3}">
      <dgm:prSet/>
      <dgm:spPr/>
      <dgm:t>
        <a:bodyPr/>
        <a:lstStyle/>
        <a:p>
          <a:endParaRPr lang="en-US"/>
        </a:p>
      </dgm:t>
    </dgm:pt>
    <dgm:pt modelId="{2B51986F-672F-4044-AF68-2C83135DCBB9}" type="sibTrans" cxnId="{C3B22AD3-96A3-4AEB-8383-3BC54CA8C1A3}">
      <dgm:prSet/>
      <dgm:spPr/>
      <dgm:t>
        <a:bodyPr/>
        <a:lstStyle/>
        <a:p>
          <a:endParaRPr lang="en-US"/>
        </a:p>
      </dgm:t>
    </dgm:pt>
    <dgm:pt modelId="{5FC45B24-8316-F447-9F3E-AFF90F8D56D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Museo Sans 500" panose="02000000000000000000" pitchFamily="2" charset="77"/>
            </a:rPr>
            <a:t>Are there plans to focus on these income sources in the future?</a:t>
          </a:r>
        </a:p>
      </dgm:t>
    </dgm:pt>
    <dgm:pt modelId="{667985B7-9A79-1C42-9FA8-2BC8EF68A993}" type="parTrans" cxnId="{68BCB1AE-C1A1-3140-8DB8-0B01132B90E4}">
      <dgm:prSet/>
      <dgm:spPr/>
      <dgm:t>
        <a:bodyPr/>
        <a:lstStyle/>
        <a:p>
          <a:endParaRPr lang="en-US"/>
        </a:p>
      </dgm:t>
    </dgm:pt>
    <dgm:pt modelId="{74BB4CC8-C0E0-724E-8CC3-771E22944403}" type="sibTrans" cxnId="{68BCB1AE-C1A1-3140-8DB8-0B01132B90E4}">
      <dgm:prSet/>
      <dgm:spPr/>
      <dgm:t>
        <a:bodyPr/>
        <a:lstStyle/>
        <a:p>
          <a:endParaRPr lang="en-US"/>
        </a:p>
      </dgm:t>
    </dgm:pt>
    <dgm:pt modelId="{5470ED93-E41B-FB41-AA44-F8293526D49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Museo Sans 500" panose="02000000000000000000" pitchFamily="2" charset="77"/>
            </a:rPr>
            <a:t>How did the Society try to cut costs and what did it decide to splurge on? Why?</a:t>
          </a:r>
        </a:p>
      </dgm:t>
    </dgm:pt>
    <dgm:pt modelId="{BEC5452A-C9D7-F748-BFE7-F41D50CEDCF2}" type="parTrans" cxnId="{6EA2F9DD-0EFE-6442-9E86-FC6C296A7078}">
      <dgm:prSet/>
      <dgm:spPr/>
      <dgm:t>
        <a:bodyPr/>
        <a:lstStyle/>
        <a:p>
          <a:endParaRPr lang="en-US"/>
        </a:p>
      </dgm:t>
    </dgm:pt>
    <dgm:pt modelId="{7436DA2F-97DD-FA4C-B752-71E813B195F1}" type="sibTrans" cxnId="{6EA2F9DD-0EFE-6442-9E86-FC6C296A7078}">
      <dgm:prSet/>
      <dgm:spPr/>
      <dgm:t>
        <a:bodyPr/>
        <a:lstStyle/>
        <a:p>
          <a:endParaRPr lang="en-US"/>
        </a:p>
      </dgm:t>
    </dgm:pt>
    <dgm:pt modelId="{188C486B-41C7-694E-9AE9-13B1575D587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Museo Sans 500" panose="02000000000000000000" pitchFamily="2" charset="77"/>
            </a:rPr>
            <a:t>Are there plans to explore other income avenues?</a:t>
          </a:r>
        </a:p>
      </dgm:t>
    </dgm:pt>
    <dgm:pt modelId="{17DAC692-2C2A-0241-8146-C5611BCB947B}" type="parTrans" cxnId="{4D78AA3C-57C6-2344-A04C-3E3938C4EAE1}">
      <dgm:prSet/>
      <dgm:spPr/>
      <dgm:t>
        <a:bodyPr/>
        <a:lstStyle/>
        <a:p>
          <a:endParaRPr lang="en-US"/>
        </a:p>
      </dgm:t>
    </dgm:pt>
    <dgm:pt modelId="{405E9B8A-68E0-2948-987A-8660672147E9}" type="sibTrans" cxnId="{4D78AA3C-57C6-2344-A04C-3E3938C4EAE1}">
      <dgm:prSet/>
      <dgm:spPr/>
      <dgm:t>
        <a:bodyPr/>
        <a:lstStyle/>
        <a:p>
          <a:endParaRPr lang="en-US"/>
        </a:p>
      </dgm:t>
    </dgm:pt>
    <dgm:pt modelId="{B881B0E0-2673-4923-8C3F-EF5FCCBE2832}" type="pres">
      <dgm:prSet presAssocID="{CCCB237E-75B1-42CB-9B45-D76F35998C98}" presName="root" presStyleCnt="0">
        <dgm:presLayoutVars>
          <dgm:dir/>
          <dgm:resizeHandles val="exact"/>
        </dgm:presLayoutVars>
      </dgm:prSet>
      <dgm:spPr/>
    </dgm:pt>
    <dgm:pt modelId="{64950FAA-9F91-42E0-8C53-2449549C8C88}" type="pres">
      <dgm:prSet presAssocID="{EDAE7E2F-F00B-45F0-9F20-EFC12B84CD5A}" presName="compNode" presStyleCnt="0"/>
      <dgm:spPr/>
    </dgm:pt>
    <dgm:pt modelId="{27B6503C-5001-4350-9B47-77125D6A6E04}" type="pres">
      <dgm:prSet presAssocID="{EDAE7E2F-F00B-45F0-9F20-EFC12B84CD5A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D499E829-97FF-47E2-86B4-4FC4D4A3BD9C}" type="pres">
      <dgm:prSet presAssocID="{EDAE7E2F-F00B-45F0-9F20-EFC12B84CD5A}" presName="iconSpace" presStyleCnt="0"/>
      <dgm:spPr/>
    </dgm:pt>
    <dgm:pt modelId="{5EF654F1-CAD6-4EB8-ACB8-129CCC50CF42}" type="pres">
      <dgm:prSet presAssocID="{EDAE7E2F-F00B-45F0-9F20-EFC12B84CD5A}" presName="parTx" presStyleLbl="revTx" presStyleIdx="0" presStyleCnt="8">
        <dgm:presLayoutVars>
          <dgm:chMax val="0"/>
          <dgm:chPref val="0"/>
        </dgm:presLayoutVars>
      </dgm:prSet>
      <dgm:spPr/>
    </dgm:pt>
    <dgm:pt modelId="{CEF3FF74-EB4A-4D80-9973-5B7D24B285D0}" type="pres">
      <dgm:prSet presAssocID="{EDAE7E2F-F00B-45F0-9F20-EFC12B84CD5A}" presName="txSpace" presStyleCnt="0"/>
      <dgm:spPr/>
    </dgm:pt>
    <dgm:pt modelId="{6CB5C1C2-247D-4893-89A8-61B5C7840305}" type="pres">
      <dgm:prSet presAssocID="{EDAE7E2F-F00B-45F0-9F20-EFC12B84CD5A}" presName="desTx" presStyleLbl="revTx" presStyleIdx="1" presStyleCnt="8">
        <dgm:presLayoutVars/>
      </dgm:prSet>
      <dgm:spPr/>
    </dgm:pt>
    <dgm:pt modelId="{D02C1C90-D87C-406E-84BF-33E78A12A330}" type="pres">
      <dgm:prSet presAssocID="{03C32BF0-B51F-42FA-A35A-A56CCCA0B682}" presName="sibTrans" presStyleCnt="0"/>
      <dgm:spPr/>
    </dgm:pt>
    <dgm:pt modelId="{9C8F338D-9EBB-44B0-A29C-CEE5C0281571}" type="pres">
      <dgm:prSet presAssocID="{68671D21-9218-4A37-805F-02BA5C504DED}" presName="compNode" presStyleCnt="0"/>
      <dgm:spPr/>
    </dgm:pt>
    <dgm:pt modelId="{0E25EB60-1ABB-4853-B28B-3D547FCEB5C5}" type="pres">
      <dgm:prSet presAssocID="{68671D21-9218-4A37-805F-02BA5C504DED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56D55D3C-A19F-4E56-817C-4C70A722F22B}" type="pres">
      <dgm:prSet presAssocID="{68671D21-9218-4A37-805F-02BA5C504DED}" presName="iconSpace" presStyleCnt="0"/>
      <dgm:spPr/>
    </dgm:pt>
    <dgm:pt modelId="{59E7B2D3-3E79-4667-969A-36445FE4C53B}" type="pres">
      <dgm:prSet presAssocID="{68671D21-9218-4A37-805F-02BA5C504DED}" presName="parTx" presStyleLbl="revTx" presStyleIdx="2" presStyleCnt="8">
        <dgm:presLayoutVars>
          <dgm:chMax val="0"/>
          <dgm:chPref val="0"/>
        </dgm:presLayoutVars>
      </dgm:prSet>
      <dgm:spPr/>
    </dgm:pt>
    <dgm:pt modelId="{4980399D-2D05-4897-8308-C1EC4E44A925}" type="pres">
      <dgm:prSet presAssocID="{68671D21-9218-4A37-805F-02BA5C504DED}" presName="txSpace" presStyleCnt="0"/>
      <dgm:spPr/>
    </dgm:pt>
    <dgm:pt modelId="{42831CC7-A0A5-4F2E-A2F3-AD1DC562CC4E}" type="pres">
      <dgm:prSet presAssocID="{68671D21-9218-4A37-805F-02BA5C504DED}" presName="desTx" presStyleLbl="revTx" presStyleIdx="3" presStyleCnt="8">
        <dgm:presLayoutVars/>
      </dgm:prSet>
      <dgm:spPr/>
    </dgm:pt>
    <dgm:pt modelId="{D56F4261-CC45-4478-A1A0-A635293BF5BD}" type="pres">
      <dgm:prSet presAssocID="{35A746DB-D83D-401E-B44E-49AAA7F6A863}" presName="sibTrans" presStyleCnt="0"/>
      <dgm:spPr/>
    </dgm:pt>
    <dgm:pt modelId="{00BC07C1-DBCA-4E67-AB23-031094F3F86C}" type="pres">
      <dgm:prSet presAssocID="{5B37090C-3D82-4BD2-82B4-98B1761F78D5}" presName="compNode" presStyleCnt="0"/>
      <dgm:spPr/>
    </dgm:pt>
    <dgm:pt modelId="{BEBB1026-4453-49F3-9FAC-0E1EEA495D8C}" type="pres">
      <dgm:prSet presAssocID="{5B37090C-3D82-4BD2-82B4-98B1761F78D5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ins"/>
        </a:ext>
      </dgm:extLst>
    </dgm:pt>
    <dgm:pt modelId="{1F035083-A8AE-461D-948A-31901FFF4AFA}" type="pres">
      <dgm:prSet presAssocID="{5B37090C-3D82-4BD2-82B4-98B1761F78D5}" presName="iconSpace" presStyleCnt="0"/>
      <dgm:spPr/>
    </dgm:pt>
    <dgm:pt modelId="{875EBE99-8952-4734-872B-C2FA883030D2}" type="pres">
      <dgm:prSet presAssocID="{5B37090C-3D82-4BD2-82B4-98B1761F78D5}" presName="parTx" presStyleLbl="revTx" presStyleIdx="4" presStyleCnt="8">
        <dgm:presLayoutVars>
          <dgm:chMax val="0"/>
          <dgm:chPref val="0"/>
        </dgm:presLayoutVars>
      </dgm:prSet>
      <dgm:spPr/>
    </dgm:pt>
    <dgm:pt modelId="{E757B2FD-E3EA-4851-9F86-8280A758DE29}" type="pres">
      <dgm:prSet presAssocID="{5B37090C-3D82-4BD2-82B4-98B1761F78D5}" presName="txSpace" presStyleCnt="0"/>
      <dgm:spPr/>
    </dgm:pt>
    <dgm:pt modelId="{C835BB17-74FF-4260-998D-4849B703DC03}" type="pres">
      <dgm:prSet presAssocID="{5B37090C-3D82-4BD2-82B4-98B1761F78D5}" presName="desTx" presStyleLbl="revTx" presStyleIdx="5" presStyleCnt="8">
        <dgm:presLayoutVars/>
      </dgm:prSet>
      <dgm:spPr/>
    </dgm:pt>
    <dgm:pt modelId="{2F1FCB31-47DE-4DCF-9179-6C6645E2BCC4}" type="pres">
      <dgm:prSet presAssocID="{3E5D2D48-EF8A-42E3-9A31-D037AA4325F1}" presName="sibTrans" presStyleCnt="0"/>
      <dgm:spPr/>
    </dgm:pt>
    <dgm:pt modelId="{E5987288-CA80-424C-BE28-AFE286EC86FC}" type="pres">
      <dgm:prSet presAssocID="{516F6710-61D5-4985-96D5-681AEC6FBFF0}" presName="compNode" presStyleCnt="0"/>
      <dgm:spPr/>
    </dgm:pt>
    <dgm:pt modelId="{22BAD0F9-8873-47A6-AD7C-A70DB532B719}" type="pres">
      <dgm:prSet presAssocID="{516F6710-61D5-4985-96D5-681AEC6FBFF0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F99F0FD9-2191-4E7A-ACD9-4BA83AF858C6}" type="pres">
      <dgm:prSet presAssocID="{516F6710-61D5-4985-96D5-681AEC6FBFF0}" presName="iconSpace" presStyleCnt="0"/>
      <dgm:spPr/>
    </dgm:pt>
    <dgm:pt modelId="{970430D5-93B0-4C7C-8561-8085D49754AA}" type="pres">
      <dgm:prSet presAssocID="{516F6710-61D5-4985-96D5-681AEC6FBFF0}" presName="parTx" presStyleLbl="revTx" presStyleIdx="6" presStyleCnt="8">
        <dgm:presLayoutVars>
          <dgm:chMax val="0"/>
          <dgm:chPref val="0"/>
        </dgm:presLayoutVars>
      </dgm:prSet>
      <dgm:spPr/>
    </dgm:pt>
    <dgm:pt modelId="{B7CEA015-9C50-4A28-8831-1DF434983940}" type="pres">
      <dgm:prSet presAssocID="{516F6710-61D5-4985-96D5-681AEC6FBFF0}" presName="txSpace" presStyleCnt="0"/>
      <dgm:spPr/>
    </dgm:pt>
    <dgm:pt modelId="{4B3359AD-8611-456B-8CEF-283342041DD1}" type="pres">
      <dgm:prSet presAssocID="{516F6710-61D5-4985-96D5-681AEC6FBFF0}" presName="desTx" presStyleLbl="revTx" presStyleIdx="7" presStyleCnt="8">
        <dgm:presLayoutVars/>
      </dgm:prSet>
      <dgm:spPr/>
    </dgm:pt>
  </dgm:ptLst>
  <dgm:cxnLst>
    <dgm:cxn modelId="{B2E8FE04-3B18-4D07-AE8C-C12141FABABD}" type="presOf" srcId="{958B2FCF-D736-4485-B44C-B94B7E2BD5DB}" destId="{42831CC7-A0A5-4F2E-A2F3-AD1DC562CC4E}" srcOrd="0" destOrd="0" presId="urn:microsoft.com/office/officeart/2018/5/layout/CenteredIconLabelDescriptionList"/>
    <dgm:cxn modelId="{C7192D0D-B5F7-40FD-ABBA-6B0A56416948}" type="presOf" srcId="{68671D21-9218-4A37-805F-02BA5C504DED}" destId="{59E7B2D3-3E79-4667-969A-36445FE4C53B}" srcOrd="0" destOrd="0" presId="urn:microsoft.com/office/officeart/2018/5/layout/CenteredIconLabelDescriptionList"/>
    <dgm:cxn modelId="{65937010-D442-490B-B29A-A511B8026FAA}" type="presOf" srcId="{017BFCC6-9379-499A-B4E6-F3F404B4DC2F}" destId="{C835BB17-74FF-4260-998D-4849B703DC03}" srcOrd="0" destOrd="0" presId="urn:microsoft.com/office/officeart/2018/5/layout/CenteredIconLabelDescriptionList"/>
    <dgm:cxn modelId="{7FE8EF14-3DF3-4BB8-B04A-CED55395B33F}" type="presOf" srcId="{516F6710-61D5-4985-96D5-681AEC6FBFF0}" destId="{970430D5-93B0-4C7C-8561-8085D49754AA}" srcOrd="0" destOrd="0" presId="urn:microsoft.com/office/officeart/2018/5/layout/CenteredIconLabelDescriptionList"/>
    <dgm:cxn modelId="{CB480A19-3798-48D8-9008-DB8ED4E7FE25}" type="presOf" srcId="{EB57FBA1-DD5E-4A0F-8E2E-0869A938DFF1}" destId="{42831CC7-A0A5-4F2E-A2F3-AD1DC562CC4E}" srcOrd="0" destOrd="1" presId="urn:microsoft.com/office/officeart/2018/5/layout/CenteredIconLabelDescriptionList"/>
    <dgm:cxn modelId="{6CB8003C-4D50-4FCF-939E-83B7C00336A8}" srcId="{5B37090C-3D82-4BD2-82B4-98B1761F78D5}" destId="{2ECE7B97-40D3-4038-9031-473D05E407B8}" srcOrd="1" destOrd="0" parTransId="{63C6764F-6C2E-4429-B837-BBAD94FDB206}" sibTransId="{9B1213AE-6D01-4996-9B5F-AF7739D90F16}"/>
    <dgm:cxn modelId="{4D78AA3C-57C6-2344-A04C-3E3938C4EAE1}" srcId="{EDAE7E2F-F00B-45F0-9F20-EFC12B84CD5A}" destId="{188C486B-41C7-694E-9AE9-13B1575D5874}" srcOrd="3" destOrd="0" parTransId="{17DAC692-2C2A-0241-8146-C5611BCB947B}" sibTransId="{405E9B8A-68E0-2948-987A-8660672147E9}"/>
    <dgm:cxn modelId="{2497C745-99D2-47EB-96B3-11B29724A7D9}" type="presOf" srcId="{EDAE7E2F-F00B-45F0-9F20-EFC12B84CD5A}" destId="{5EF654F1-CAD6-4EB8-ACB8-129CCC50CF42}" srcOrd="0" destOrd="0" presId="urn:microsoft.com/office/officeart/2018/5/layout/CenteredIconLabelDescriptionList"/>
    <dgm:cxn modelId="{B8CF4870-6AAA-456C-8681-1FC41BCC7674}" srcId="{68671D21-9218-4A37-805F-02BA5C504DED}" destId="{958B2FCF-D736-4485-B44C-B94B7E2BD5DB}" srcOrd="0" destOrd="0" parTransId="{F2B6EE0B-AE62-48AA-A7D9-18AF6C3170BB}" sibTransId="{CD4B095F-1487-4E5D-A9C6-5A7ADF5AE87E}"/>
    <dgm:cxn modelId="{E33DF573-CC79-7D45-8D99-8787ED118B9A}" type="presOf" srcId="{5FC45B24-8316-F447-9F3E-AFF90F8D56DB}" destId="{6CB5C1C2-247D-4893-89A8-61B5C7840305}" srcOrd="0" destOrd="2" presId="urn:microsoft.com/office/officeart/2018/5/layout/CenteredIconLabelDescriptionList"/>
    <dgm:cxn modelId="{1C819574-01B1-4CFA-95F0-700D7B10ADD8}" srcId="{CCCB237E-75B1-42CB-9B45-D76F35998C98}" destId="{EDAE7E2F-F00B-45F0-9F20-EFC12B84CD5A}" srcOrd="0" destOrd="0" parTransId="{37C904F2-C501-40A2-BCAC-2024367A621F}" sibTransId="{03C32BF0-B51F-42FA-A35A-A56CCCA0B682}"/>
    <dgm:cxn modelId="{8C4E4975-E817-417C-A583-E5770F7CD0B4}" srcId="{516F6710-61D5-4985-96D5-681AEC6FBFF0}" destId="{4943F852-2E2F-4AFD-9524-85AA1C05BBA2}" srcOrd="0" destOrd="0" parTransId="{E3AD0591-9B41-4AFD-B2B4-0BFE0048BC20}" sibTransId="{5A3D3E59-F713-434A-8E2C-FB6750E497F8}"/>
    <dgm:cxn modelId="{92A4BE75-CE47-0E4B-A98C-48E0C19D2B07}" type="presOf" srcId="{188C486B-41C7-694E-9AE9-13B1575D5874}" destId="{6CB5C1C2-247D-4893-89A8-61B5C7840305}" srcOrd="0" destOrd="3" presId="urn:microsoft.com/office/officeart/2018/5/layout/CenteredIconLabelDescriptionList"/>
    <dgm:cxn modelId="{4EC7AC7E-5DE5-413C-9328-E83E6EFA2140}" srcId="{CCCB237E-75B1-42CB-9B45-D76F35998C98}" destId="{5B37090C-3D82-4BD2-82B4-98B1761F78D5}" srcOrd="2" destOrd="0" parTransId="{94DA7E4A-217A-4FD9-B80A-109A6FEA444F}" sibTransId="{3E5D2D48-EF8A-42E3-9A31-D037AA4325F1}"/>
    <dgm:cxn modelId="{1E968D7F-34E6-9A4C-B24E-C5D513A855AC}" type="presOf" srcId="{5470ED93-E41B-FB41-AA44-F8293526D49B}" destId="{42831CC7-A0A5-4F2E-A2F3-AD1DC562CC4E}" srcOrd="0" destOrd="2" presId="urn:microsoft.com/office/officeart/2018/5/layout/CenteredIconLabelDescriptionList"/>
    <dgm:cxn modelId="{9ED63D84-9590-49EB-94E7-892876F111EA}" srcId="{CCCB237E-75B1-42CB-9B45-D76F35998C98}" destId="{68671D21-9218-4A37-805F-02BA5C504DED}" srcOrd="1" destOrd="0" parTransId="{AAAF9879-F4D2-4AC9-9B63-43ED13851170}" sibTransId="{35A746DB-D83D-401E-B44E-49AAA7F6A863}"/>
    <dgm:cxn modelId="{D8C36690-09CB-445A-9022-206E83AC9789}" srcId="{68671D21-9218-4A37-805F-02BA5C504DED}" destId="{EB57FBA1-DD5E-4A0F-8E2E-0869A938DFF1}" srcOrd="1" destOrd="0" parTransId="{C4C73FEE-574E-4281-B082-77904063D1CF}" sibTransId="{F0EC6CF5-1F7C-4F7B-976F-A24CA53A76AD}"/>
    <dgm:cxn modelId="{68BCB1AE-C1A1-3140-8DB8-0B01132B90E4}" srcId="{EDAE7E2F-F00B-45F0-9F20-EFC12B84CD5A}" destId="{5FC45B24-8316-F447-9F3E-AFF90F8D56DB}" srcOrd="2" destOrd="0" parTransId="{667985B7-9A79-1C42-9FA8-2BC8EF68A993}" sibTransId="{74BB4CC8-C0E0-724E-8CC3-771E22944403}"/>
    <dgm:cxn modelId="{D6C734B5-17BB-4AB6-B3A0-16FD7C5350C1}" type="presOf" srcId="{CCCB237E-75B1-42CB-9B45-D76F35998C98}" destId="{B881B0E0-2673-4923-8C3F-EF5FCCBE2832}" srcOrd="0" destOrd="0" presId="urn:microsoft.com/office/officeart/2018/5/layout/CenteredIconLabelDescriptionList"/>
    <dgm:cxn modelId="{F560FFC1-7677-4F17-A179-813FF1A3B7D0}" srcId="{EDAE7E2F-F00B-45F0-9F20-EFC12B84CD5A}" destId="{3979175F-5526-4102-8669-98AA46A45681}" srcOrd="1" destOrd="0" parTransId="{674ADAC9-BCE3-482A-BFE7-973B2A0B0C2E}" sibTransId="{5A8878C9-7410-4EAF-9913-2DC6A059DA27}"/>
    <dgm:cxn modelId="{81801FC2-2A12-407B-85E4-553F89EC0D46}" type="presOf" srcId="{4943F852-2E2F-4AFD-9524-85AA1C05BBA2}" destId="{4B3359AD-8611-456B-8CEF-283342041DD1}" srcOrd="0" destOrd="0" presId="urn:microsoft.com/office/officeart/2018/5/layout/CenteredIconLabelDescriptionList"/>
    <dgm:cxn modelId="{4D0C50C3-799D-4D88-B805-1BFEC51A81FE}" srcId="{EDAE7E2F-F00B-45F0-9F20-EFC12B84CD5A}" destId="{97E5A116-E448-4807-B7BD-4D437DB44F2C}" srcOrd="0" destOrd="0" parTransId="{5A161C3A-764B-4F68-A260-D3E27F905619}" sibTransId="{87318A90-FECA-4D58-B696-B4F268B964F1}"/>
    <dgm:cxn modelId="{C3B22AD3-96A3-4AEB-8383-3BC54CA8C1A3}" srcId="{516F6710-61D5-4985-96D5-681AEC6FBFF0}" destId="{852AB37A-18C7-4962-B5A0-723DB771364B}" srcOrd="1" destOrd="0" parTransId="{FCB3C0F7-E02C-43D8-AECA-A3081B9DD7C9}" sibTransId="{2B51986F-672F-4044-AF68-2C83135DCBB9}"/>
    <dgm:cxn modelId="{DDE605D5-F14D-4E72-A6D9-42CA386645A5}" type="presOf" srcId="{97E5A116-E448-4807-B7BD-4D437DB44F2C}" destId="{6CB5C1C2-247D-4893-89A8-61B5C7840305}" srcOrd="0" destOrd="0" presId="urn:microsoft.com/office/officeart/2018/5/layout/CenteredIconLabelDescriptionList"/>
    <dgm:cxn modelId="{91275FDB-1E24-433E-919B-22C0A98AD51D}" type="presOf" srcId="{5B37090C-3D82-4BD2-82B4-98B1761F78D5}" destId="{875EBE99-8952-4734-872B-C2FA883030D2}" srcOrd="0" destOrd="0" presId="urn:microsoft.com/office/officeart/2018/5/layout/CenteredIconLabelDescriptionList"/>
    <dgm:cxn modelId="{6EA2F9DD-0EFE-6442-9E86-FC6C296A7078}" srcId="{68671D21-9218-4A37-805F-02BA5C504DED}" destId="{5470ED93-E41B-FB41-AA44-F8293526D49B}" srcOrd="2" destOrd="0" parTransId="{BEC5452A-C9D7-F748-BFE7-F41D50CEDCF2}" sibTransId="{7436DA2F-97DD-FA4C-B752-71E813B195F1}"/>
    <dgm:cxn modelId="{3156E2E4-0DDD-4975-BC41-ABB4E330D942}" type="presOf" srcId="{852AB37A-18C7-4962-B5A0-723DB771364B}" destId="{4B3359AD-8611-456B-8CEF-283342041DD1}" srcOrd="0" destOrd="1" presId="urn:microsoft.com/office/officeart/2018/5/layout/CenteredIconLabelDescriptionList"/>
    <dgm:cxn modelId="{A99F55EB-02E3-4D22-B26F-B9C7066A210B}" type="presOf" srcId="{2ECE7B97-40D3-4038-9031-473D05E407B8}" destId="{C835BB17-74FF-4260-998D-4849B703DC03}" srcOrd="0" destOrd="1" presId="urn:microsoft.com/office/officeart/2018/5/layout/CenteredIconLabelDescriptionList"/>
    <dgm:cxn modelId="{F46F7AF7-663C-4F2C-BE3A-270DD7C496E0}" type="presOf" srcId="{3979175F-5526-4102-8669-98AA46A45681}" destId="{6CB5C1C2-247D-4893-89A8-61B5C7840305}" srcOrd="0" destOrd="1" presId="urn:microsoft.com/office/officeart/2018/5/layout/CenteredIconLabelDescriptionList"/>
    <dgm:cxn modelId="{15C698FE-2ECF-447F-AD34-A306C624274D}" srcId="{CCCB237E-75B1-42CB-9B45-D76F35998C98}" destId="{516F6710-61D5-4985-96D5-681AEC6FBFF0}" srcOrd="3" destOrd="0" parTransId="{B9FD02B0-7A90-4CF8-A3ED-2B0DBA120F9A}" sibTransId="{B34F6D22-A0D3-4989-B114-CC6548A63589}"/>
    <dgm:cxn modelId="{FE2589FF-851C-4E3F-9EA4-EE83D13602C2}" srcId="{5B37090C-3D82-4BD2-82B4-98B1761F78D5}" destId="{017BFCC6-9379-499A-B4E6-F3F404B4DC2F}" srcOrd="0" destOrd="0" parTransId="{CEB32CF3-CEC9-41BF-9A28-9AD407C19080}" sibTransId="{74F48E8A-0C46-4A4E-964F-03F7C9618176}"/>
    <dgm:cxn modelId="{7FEE68A0-D152-4F05-B588-7403AB86828B}" type="presParOf" srcId="{B881B0E0-2673-4923-8C3F-EF5FCCBE2832}" destId="{64950FAA-9F91-42E0-8C53-2449549C8C88}" srcOrd="0" destOrd="0" presId="urn:microsoft.com/office/officeart/2018/5/layout/CenteredIconLabelDescriptionList"/>
    <dgm:cxn modelId="{567CDD95-44BF-4340-B3D9-2D480862BBFD}" type="presParOf" srcId="{64950FAA-9F91-42E0-8C53-2449549C8C88}" destId="{27B6503C-5001-4350-9B47-77125D6A6E04}" srcOrd="0" destOrd="0" presId="urn:microsoft.com/office/officeart/2018/5/layout/CenteredIconLabelDescriptionList"/>
    <dgm:cxn modelId="{280A09D7-A506-4EBB-8D0C-0589DC5FD0AA}" type="presParOf" srcId="{64950FAA-9F91-42E0-8C53-2449549C8C88}" destId="{D499E829-97FF-47E2-86B4-4FC4D4A3BD9C}" srcOrd="1" destOrd="0" presId="urn:microsoft.com/office/officeart/2018/5/layout/CenteredIconLabelDescriptionList"/>
    <dgm:cxn modelId="{7144DE67-8BFB-4276-977C-396212D627A7}" type="presParOf" srcId="{64950FAA-9F91-42E0-8C53-2449549C8C88}" destId="{5EF654F1-CAD6-4EB8-ACB8-129CCC50CF42}" srcOrd="2" destOrd="0" presId="urn:microsoft.com/office/officeart/2018/5/layout/CenteredIconLabelDescriptionList"/>
    <dgm:cxn modelId="{CE888AEE-C751-4D7B-A0ED-AECE4977B34E}" type="presParOf" srcId="{64950FAA-9F91-42E0-8C53-2449549C8C88}" destId="{CEF3FF74-EB4A-4D80-9973-5B7D24B285D0}" srcOrd="3" destOrd="0" presId="urn:microsoft.com/office/officeart/2018/5/layout/CenteredIconLabelDescriptionList"/>
    <dgm:cxn modelId="{E99C498C-D72B-46AC-A8F2-9743D4173836}" type="presParOf" srcId="{64950FAA-9F91-42E0-8C53-2449549C8C88}" destId="{6CB5C1C2-247D-4893-89A8-61B5C7840305}" srcOrd="4" destOrd="0" presId="urn:microsoft.com/office/officeart/2018/5/layout/CenteredIconLabelDescriptionList"/>
    <dgm:cxn modelId="{7C1418AB-D82D-4146-A314-C3F16D8F3A2A}" type="presParOf" srcId="{B881B0E0-2673-4923-8C3F-EF5FCCBE2832}" destId="{D02C1C90-D87C-406E-84BF-33E78A12A330}" srcOrd="1" destOrd="0" presId="urn:microsoft.com/office/officeart/2018/5/layout/CenteredIconLabelDescriptionList"/>
    <dgm:cxn modelId="{A2160D0F-FB56-4C13-A9B7-271910927FF8}" type="presParOf" srcId="{B881B0E0-2673-4923-8C3F-EF5FCCBE2832}" destId="{9C8F338D-9EBB-44B0-A29C-CEE5C0281571}" srcOrd="2" destOrd="0" presId="urn:microsoft.com/office/officeart/2018/5/layout/CenteredIconLabelDescriptionList"/>
    <dgm:cxn modelId="{2B4D7762-AD94-4839-BFC5-A6469469E883}" type="presParOf" srcId="{9C8F338D-9EBB-44B0-A29C-CEE5C0281571}" destId="{0E25EB60-1ABB-4853-B28B-3D547FCEB5C5}" srcOrd="0" destOrd="0" presId="urn:microsoft.com/office/officeart/2018/5/layout/CenteredIconLabelDescriptionList"/>
    <dgm:cxn modelId="{AA67E13C-BE9C-4F85-BE5D-BA71D137AF29}" type="presParOf" srcId="{9C8F338D-9EBB-44B0-A29C-CEE5C0281571}" destId="{56D55D3C-A19F-4E56-817C-4C70A722F22B}" srcOrd="1" destOrd="0" presId="urn:microsoft.com/office/officeart/2018/5/layout/CenteredIconLabelDescriptionList"/>
    <dgm:cxn modelId="{3A7E0FC5-FF2A-44DE-BC7D-E881D74BED04}" type="presParOf" srcId="{9C8F338D-9EBB-44B0-A29C-CEE5C0281571}" destId="{59E7B2D3-3E79-4667-969A-36445FE4C53B}" srcOrd="2" destOrd="0" presId="urn:microsoft.com/office/officeart/2018/5/layout/CenteredIconLabelDescriptionList"/>
    <dgm:cxn modelId="{055B87AB-0EE7-4036-A184-636E57879ABD}" type="presParOf" srcId="{9C8F338D-9EBB-44B0-A29C-CEE5C0281571}" destId="{4980399D-2D05-4897-8308-C1EC4E44A925}" srcOrd="3" destOrd="0" presId="urn:microsoft.com/office/officeart/2018/5/layout/CenteredIconLabelDescriptionList"/>
    <dgm:cxn modelId="{159417A1-0C51-4A8F-8A1E-CAB3A26A4EDF}" type="presParOf" srcId="{9C8F338D-9EBB-44B0-A29C-CEE5C0281571}" destId="{42831CC7-A0A5-4F2E-A2F3-AD1DC562CC4E}" srcOrd="4" destOrd="0" presId="urn:microsoft.com/office/officeart/2018/5/layout/CenteredIconLabelDescriptionList"/>
    <dgm:cxn modelId="{4BCDD07D-4C0B-4218-93E1-48DBEE5E77F5}" type="presParOf" srcId="{B881B0E0-2673-4923-8C3F-EF5FCCBE2832}" destId="{D56F4261-CC45-4478-A1A0-A635293BF5BD}" srcOrd="3" destOrd="0" presId="urn:microsoft.com/office/officeart/2018/5/layout/CenteredIconLabelDescriptionList"/>
    <dgm:cxn modelId="{D37CAA9F-6950-4DD2-9B05-AF7D378C733B}" type="presParOf" srcId="{B881B0E0-2673-4923-8C3F-EF5FCCBE2832}" destId="{00BC07C1-DBCA-4E67-AB23-031094F3F86C}" srcOrd="4" destOrd="0" presId="urn:microsoft.com/office/officeart/2018/5/layout/CenteredIconLabelDescriptionList"/>
    <dgm:cxn modelId="{7EDC602F-D840-4ED2-A81B-45F4D4636559}" type="presParOf" srcId="{00BC07C1-DBCA-4E67-AB23-031094F3F86C}" destId="{BEBB1026-4453-49F3-9FAC-0E1EEA495D8C}" srcOrd="0" destOrd="0" presId="urn:microsoft.com/office/officeart/2018/5/layout/CenteredIconLabelDescriptionList"/>
    <dgm:cxn modelId="{5913A2F6-7037-4F2F-AF7F-7043C88477DA}" type="presParOf" srcId="{00BC07C1-DBCA-4E67-AB23-031094F3F86C}" destId="{1F035083-A8AE-461D-948A-31901FFF4AFA}" srcOrd="1" destOrd="0" presId="urn:microsoft.com/office/officeart/2018/5/layout/CenteredIconLabelDescriptionList"/>
    <dgm:cxn modelId="{A074BE14-5665-4ADB-97EC-8CC8D69BC65A}" type="presParOf" srcId="{00BC07C1-DBCA-4E67-AB23-031094F3F86C}" destId="{875EBE99-8952-4734-872B-C2FA883030D2}" srcOrd="2" destOrd="0" presId="urn:microsoft.com/office/officeart/2018/5/layout/CenteredIconLabelDescriptionList"/>
    <dgm:cxn modelId="{5A9A4332-A434-4C61-B59B-505913B90936}" type="presParOf" srcId="{00BC07C1-DBCA-4E67-AB23-031094F3F86C}" destId="{E757B2FD-E3EA-4851-9F86-8280A758DE29}" srcOrd="3" destOrd="0" presId="urn:microsoft.com/office/officeart/2018/5/layout/CenteredIconLabelDescriptionList"/>
    <dgm:cxn modelId="{4FEBAA17-2786-497A-ACFD-18C8AF3CB690}" type="presParOf" srcId="{00BC07C1-DBCA-4E67-AB23-031094F3F86C}" destId="{C835BB17-74FF-4260-998D-4849B703DC03}" srcOrd="4" destOrd="0" presId="urn:microsoft.com/office/officeart/2018/5/layout/CenteredIconLabelDescriptionList"/>
    <dgm:cxn modelId="{7C0ED251-564D-4656-8312-566B1595654F}" type="presParOf" srcId="{B881B0E0-2673-4923-8C3F-EF5FCCBE2832}" destId="{2F1FCB31-47DE-4DCF-9179-6C6645E2BCC4}" srcOrd="5" destOrd="0" presId="urn:microsoft.com/office/officeart/2018/5/layout/CenteredIconLabelDescriptionList"/>
    <dgm:cxn modelId="{E246B6AB-5872-4D44-9810-6C7769FBB6D5}" type="presParOf" srcId="{B881B0E0-2673-4923-8C3F-EF5FCCBE2832}" destId="{E5987288-CA80-424C-BE28-AFE286EC86FC}" srcOrd="6" destOrd="0" presId="urn:microsoft.com/office/officeart/2018/5/layout/CenteredIconLabelDescriptionList"/>
    <dgm:cxn modelId="{7160EFEB-6138-485E-ADED-4E1BEF0312F2}" type="presParOf" srcId="{E5987288-CA80-424C-BE28-AFE286EC86FC}" destId="{22BAD0F9-8873-47A6-AD7C-A70DB532B719}" srcOrd="0" destOrd="0" presId="urn:microsoft.com/office/officeart/2018/5/layout/CenteredIconLabelDescriptionList"/>
    <dgm:cxn modelId="{040768DD-AC2F-408C-A6FD-B4A860F6556A}" type="presParOf" srcId="{E5987288-CA80-424C-BE28-AFE286EC86FC}" destId="{F99F0FD9-2191-4E7A-ACD9-4BA83AF858C6}" srcOrd="1" destOrd="0" presId="urn:microsoft.com/office/officeart/2018/5/layout/CenteredIconLabelDescriptionList"/>
    <dgm:cxn modelId="{7A886918-5B38-4F07-B249-86B2688FFC04}" type="presParOf" srcId="{E5987288-CA80-424C-BE28-AFE286EC86FC}" destId="{970430D5-93B0-4C7C-8561-8085D49754AA}" srcOrd="2" destOrd="0" presId="urn:microsoft.com/office/officeart/2018/5/layout/CenteredIconLabelDescriptionList"/>
    <dgm:cxn modelId="{BFC76CEC-677F-4AC2-9DA0-C11FF3463619}" type="presParOf" srcId="{E5987288-CA80-424C-BE28-AFE286EC86FC}" destId="{B7CEA015-9C50-4A28-8831-1DF434983940}" srcOrd="3" destOrd="0" presId="urn:microsoft.com/office/officeart/2018/5/layout/CenteredIconLabelDescriptionList"/>
    <dgm:cxn modelId="{36A99ADE-B4E4-43E2-B05B-3E19E4B91157}" type="presParOf" srcId="{E5987288-CA80-424C-BE28-AFE286EC86FC}" destId="{4B3359AD-8611-456B-8CEF-283342041DD1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3F5352D-E77B-4C10-A199-6C34D6089D97}" type="doc">
      <dgm:prSet loTypeId="urn:microsoft.com/office/officeart/2018/2/layout/IconLabelDescriptionList" loCatId="icon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292FD48-B950-42AE-88DD-69EE7EE8AC1A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>
              <a:latin typeface="Museo Sans 500" panose="02000000000000000000" pitchFamily="2" charset="77"/>
            </a:rPr>
            <a:t>Important things to mention:</a:t>
          </a:r>
        </a:p>
      </dgm:t>
    </dgm:pt>
    <dgm:pt modelId="{5202E26A-E0EE-42F6-8825-199E01EE0055}" type="parTrans" cxnId="{60A6E86D-3802-40C7-BF13-F0A7200D78E0}">
      <dgm:prSet/>
      <dgm:spPr/>
      <dgm:t>
        <a:bodyPr/>
        <a:lstStyle/>
        <a:p>
          <a:endParaRPr lang="en-US"/>
        </a:p>
      </dgm:t>
    </dgm:pt>
    <dgm:pt modelId="{AE09C6FF-B338-437D-957B-CB32FAF8ADBA}" type="sibTrans" cxnId="{60A6E86D-3802-40C7-BF13-F0A7200D78E0}">
      <dgm:prSet/>
      <dgm:spPr/>
      <dgm:t>
        <a:bodyPr/>
        <a:lstStyle/>
        <a:p>
          <a:endParaRPr lang="en-US"/>
        </a:p>
      </dgm:t>
    </dgm:pt>
    <dgm:pt modelId="{CAAC3647-16CA-4D7B-BB5B-CAB41E57B0C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Museo Sans 500" panose="02000000000000000000" pitchFamily="2" charset="77"/>
            </a:rPr>
            <a:t>Major events</a:t>
          </a:r>
        </a:p>
      </dgm:t>
    </dgm:pt>
    <dgm:pt modelId="{07388C85-3407-4277-9B08-D99E7C75C748}" type="parTrans" cxnId="{3433D580-1852-4504-B42F-40CF490C644C}">
      <dgm:prSet/>
      <dgm:spPr/>
      <dgm:t>
        <a:bodyPr/>
        <a:lstStyle/>
        <a:p>
          <a:endParaRPr lang="en-US"/>
        </a:p>
      </dgm:t>
    </dgm:pt>
    <dgm:pt modelId="{CB4D0563-28F6-4C08-A2A0-4BC0209947EA}" type="sibTrans" cxnId="{3433D580-1852-4504-B42F-40CF490C644C}">
      <dgm:prSet/>
      <dgm:spPr/>
      <dgm:t>
        <a:bodyPr/>
        <a:lstStyle/>
        <a:p>
          <a:endParaRPr lang="en-US"/>
        </a:p>
      </dgm:t>
    </dgm:pt>
    <dgm:pt modelId="{C726918D-7FB2-4ED1-BD20-9DE0C2751A6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Museo Sans 500" panose="02000000000000000000" pitchFamily="2" charset="77"/>
            </a:rPr>
            <a:t>Bonding activities</a:t>
          </a:r>
        </a:p>
      </dgm:t>
    </dgm:pt>
    <dgm:pt modelId="{5F6F47D9-9DA1-4BD4-A0AA-C3DD6919476A}" type="parTrans" cxnId="{C61277CD-2E23-48BD-BB67-8FF8FED32A7B}">
      <dgm:prSet/>
      <dgm:spPr/>
      <dgm:t>
        <a:bodyPr/>
        <a:lstStyle/>
        <a:p>
          <a:endParaRPr lang="en-US"/>
        </a:p>
      </dgm:t>
    </dgm:pt>
    <dgm:pt modelId="{B1F197DC-689B-47F5-953E-667B27F529C7}" type="sibTrans" cxnId="{C61277CD-2E23-48BD-BB67-8FF8FED32A7B}">
      <dgm:prSet/>
      <dgm:spPr/>
      <dgm:t>
        <a:bodyPr/>
        <a:lstStyle/>
        <a:p>
          <a:endParaRPr lang="en-US"/>
        </a:p>
      </dgm:t>
    </dgm:pt>
    <dgm:pt modelId="{EA47F1F2-8F8D-4258-B15D-E41E35A6D70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Museo Sans 500" panose="02000000000000000000" pitchFamily="2" charset="77"/>
            </a:rPr>
            <a:t>Important decisions made</a:t>
          </a:r>
        </a:p>
      </dgm:t>
    </dgm:pt>
    <dgm:pt modelId="{5A023A70-F888-4860-86DE-EB72180BD20B}" type="parTrans" cxnId="{F0650F37-B785-4C38-AC1C-387A6AF18A92}">
      <dgm:prSet/>
      <dgm:spPr/>
      <dgm:t>
        <a:bodyPr/>
        <a:lstStyle/>
        <a:p>
          <a:endParaRPr lang="en-US"/>
        </a:p>
      </dgm:t>
    </dgm:pt>
    <dgm:pt modelId="{F3D7981F-72E8-4449-8BCB-1170774B58D9}" type="sibTrans" cxnId="{F0650F37-B785-4C38-AC1C-387A6AF18A92}">
      <dgm:prSet/>
      <dgm:spPr/>
      <dgm:t>
        <a:bodyPr/>
        <a:lstStyle/>
        <a:p>
          <a:endParaRPr lang="en-US"/>
        </a:p>
      </dgm:t>
    </dgm:pt>
    <dgm:pt modelId="{BA2B2810-4682-4353-B82F-2698DDA7E59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Museo Sans 500" panose="02000000000000000000" pitchFamily="2" charset="77"/>
            </a:rPr>
            <a:t>Accomplishments and achievements</a:t>
          </a:r>
        </a:p>
      </dgm:t>
    </dgm:pt>
    <dgm:pt modelId="{F9DE8C58-CA95-4D02-80B9-EA72EEBB06A8}" type="parTrans" cxnId="{FBE06167-70D5-4491-BE8F-2A0BB540DF9C}">
      <dgm:prSet/>
      <dgm:spPr/>
      <dgm:t>
        <a:bodyPr/>
        <a:lstStyle/>
        <a:p>
          <a:endParaRPr lang="en-US"/>
        </a:p>
      </dgm:t>
    </dgm:pt>
    <dgm:pt modelId="{31816AFA-3CDC-4585-B548-7DCF162DC799}" type="sibTrans" cxnId="{FBE06167-70D5-4491-BE8F-2A0BB540DF9C}">
      <dgm:prSet/>
      <dgm:spPr/>
      <dgm:t>
        <a:bodyPr/>
        <a:lstStyle/>
        <a:p>
          <a:endParaRPr lang="en-US"/>
        </a:p>
      </dgm:t>
    </dgm:pt>
    <dgm:pt modelId="{CFC96B6C-B445-4838-995A-039D4F4BEB05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>
              <a:latin typeface="Museo Sans 500" panose="02000000000000000000" pitchFamily="2" charset="77"/>
            </a:rPr>
            <a:t>Ideas on how to structure your recap:</a:t>
          </a:r>
        </a:p>
      </dgm:t>
    </dgm:pt>
    <dgm:pt modelId="{3C297D2D-0F8A-49F7-95F7-41A62A21460A}" type="parTrans" cxnId="{AD7D0B94-3F94-4112-B329-EA6F6F52B3DE}">
      <dgm:prSet/>
      <dgm:spPr/>
      <dgm:t>
        <a:bodyPr/>
        <a:lstStyle/>
        <a:p>
          <a:endParaRPr lang="en-US"/>
        </a:p>
      </dgm:t>
    </dgm:pt>
    <dgm:pt modelId="{A1C190B0-00E6-4EDC-BAF5-1DD6E1624357}" type="sibTrans" cxnId="{AD7D0B94-3F94-4112-B329-EA6F6F52B3DE}">
      <dgm:prSet/>
      <dgm:spPr/>
      <dgm:t>
        <a:bodyPr/>
        <a:lstStyle/>
        <a:p>
          <a:endParaRPr lang="en-US"/>
        </a:p>
      </dgm:t>
    </dgm:pt>
    <dgm:pt modelId="{4508F21E-C8E6-46AA-AEE6-DF4F2BF0418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Museo Sans 500" panose="02000000000000000000" pitchFamily="2" charset="77"/>
            </a:rPr>
            <a:t>By executive: That way each executive can showcase their portfolio and progress on their individual work.</a:t>
          </a:r>
        </a:p>
      </dgm:t>
    </dgm:pt>
    <dgm:pt modelId="{B3A0EB57-8EF1-4B85-B1CF-FF71042748C5}" type="parTrans" cxnId="{69B5D8FD-A8E9-43D0-9594-E9029A24A84C}">
      <dgm:prSet/>
      <dgm:spPr/>
      <dgm:t>
        <a:bodyPr/>
        <a:lstStyle/>
        <a:p>
          <a:endParaRPr lang="en-US"/>
        </a:p>
      </dgm:t>
    </dgm:pt>
    <dgm:pt modelId="{189551A4-9072-4B66-AEB7-7C5BAF9DA3E8}" type="sibTrans" cxnId="{69B5D8FD-A8E9-43D0-9594-E9029A24A84C}">
      <dgm:prSet/>
      <dgm:spPr/>
      <dgm:t>
        <a:bodyPr/>
        <a:lstStyle/>
        <a:p>
          <a:endParaRPr lang="en-US"/>
        </a:p>
      </dgm:t>
    </dgm:pt>
    <dgm:pt modelId="{BE3BB929-E693-441C-B439-C11314EB4C2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Museo Sans 500" panose="02000000000000000000" pitchFamily="2" charset="77"/>
            </a:rPr>
            <a:t>One consolidated presentation: Short, sweet, and engaging!</a:t>
          </a:r>
        </a:p>
      </dgm:t>
    </dgm:pt>
    <dgm:pt modelId="{315FDC83-3D90-4951-8363-287FB8AF56B6}" type="parTrans" cxnId="{7B5B6046-23C7-419A-9FB0-A922FC6E2AAA}">
      <dgm:prSet/>
      <dgm:spPr/>
      <dgm:t>
        <a:bodyPr/>
        <a:lstStyle/>
        <a:p>
          <a:endParaRPr lang="en-US"/>
        </a:p>
      </dgm:t>
    </dgm:pt>
    <dgm:pt modelId="{6E898F86-9E5B-4134-9F0E-C53C69FC3C3E}" type="sibTrans" cxnId="{7B5B6046-23C7-419A-9FB0-A922FC6E2AAA}">
      <dgm:prSet/>
      <dgm:spPr/>
      <dgm:t>
        <a:bodyPr/>
        <a:lstStyle/>
        <a:p>
          <a:endParaRPr lang="en-US"/>
        </a:p>
      </dgm:t>
    </dgm:pt>
    <dgm:pt modelId="{DF1CC82E-D8A2-44CE-987A-B5BA3F5093D9}" type="pres">
      <dgm:prSet presAssocID="{43F5352D-E77B-4C10-A199-6C34D6089D97}" presName="root" presStyleCnt="0">
        <dgm:presLayoutVars>
          <dgm:dir/>
          <dgm:resizeHandles val="exact"/>
        </dgm:presLayoutVars>
      </dgm:prSet>
      <dgm:spPr/>
    </dgm:pt>
    <dgm:pt modelId="{5D7070FE-735F-47F9-AA92-D9CA2082BE28}" type="pres">
      <dgm:prSet presAssocID="{4292FD48-B950-42AE-88DD-69EE7EE8AC1A}" presName="compNode" presStyleCnt="0"/>
      <dgm:spPr/>
    </dgm:pt>
    <dgm:pt modelId="{15599D1B-B49F-4511-A5C6-DDD5EDDB68F5}" type="pres">
      <dgm:prSet presAssocID="{4292FD48-B950-42AE-88DD-69EE7EE8AC1A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8478BF2A-DB2A-4A15-957B-7130B480414D}" type="pres">
      <dgm:prSet presAssocID="{4292FD48-B950-42AE-88DD-69EE7EE8AC1A}" presName="iconSpace" presStyleCnt="0"/>
      <dgm:spPr/>
    </dgm:pt>
    <dgm:pt modelId="{9786DF4B-E7ED-4913-87DC-C2C90DBA2521}" type="pres">
      <dgm:prSet presAssocID="{4292FD48-B950-42AE-88DD-69EE7EE8AC1A}" presName="parTx" presStyleLbl="revTx" presStyleIdx="0" presStyleCnt="4">
        <dgm:presLayoutVars>
          <dgm:chMax val="0"/>
          <dgm:chPref val="0"/>
        </dgm:presLayoutVars>
      </dgm:prSet>
      <dgm:spPr/>
    </dgm:pt>
    <dgm:pt modelId="{89F5DA28-43EF-490D-AB4F-EE4AAE59D5E7}" type="pres">
      <dgm:prSet presAssocID="{4292FD48-B950-42AE-88DD-69EE7EE8AC1A}" presName="txSpace" presStyleCnt="0"/>
      <dgm:spPr/>
    </dgm:pt>
    <dgm:pt modelId="{7D70C8AD-CDC6-4859-AA81-3DEA72FC20A9}" type="pres">
      <dgm:prSet presAssocID="{4292FD48-B950-42AE-88DD-69EE7EE8AC1A}" presName="desTx" presStyleLbl="revTx" presStyleIdx="1" presStyleCnt="4">
        <dgm:presLayoutVars/>
      </dgm:prSet>
      <dgm:spPr/>
    </dgm:pt>
    <dgm:pt modelId="{E9FFD821-F7D8-4C4A-83D8-065E2C7B5B2F}" type="pres">
      <dgm:prSet presAssocID="{AE09C6FF-B338-437D-957B-CB32FAF8ADBA}" presName="sibTrans" presStyleCnt="0"/>
      <dgm:spPr/>
    </dgm:pt>
    <dgm:pt modelId="{75162E0E-3C66-4EF0-A387-C2281BDE9132}" type="pres">
      <dgm:prSet presAssocID="{CFC96B6C-B445-4838-995A-039D4F4BEB05}" presName="compNode" presStyleCnt="0"/>
      <dgm:spPr/>
    </dgm:pt>
    <dgm:pt modelId="{D4515EE7-F340-49EF-93EC-87761FA5B01B}" type="pres">
      <dgm:prSet presAssocID="{CFC96B6C-B445-4838-995A-039D4F4BEB05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ierarchy"/>
        </a:ext>
      </dgm:extLst>
    </dgm:pt>
    <dgm:pt modelId="{B9421FAF-9B72-45EF-88C0-50268F32FBEB}" type="pres">
      <dgm:prSet presAssocID="{CFC96B6C-B445-4838-995A-039D4F4BEB05}" presName="iconSpace" presStyleCnt="0"/>
      <dgm:spPr/>
    </dgm:pt>
    <dgm:pt modelId="{7D9FF733-7390-4CE6-852C-F2CA04735225}" type="pres">
      <dgm:prSet presAssocID="{CFC96B6C-B445-4838-995A-039D4F4BEB05}" presName="parTx" presStyleLbl="revTx" presStyleIdx="2" presStyleCnt="4">
        <dgm:presLayoutVars>
          <dgm:chMax val="0"/>
          <dgm:chPref val="0"/>
        </dgm:presLayoutVars>
      </dgm:prSet>
      <dgm:spPr/>
    </dgm:pt>
    <dgm:pt modelId="{465277D9-35F7-41EC-B3D9-B1E4D69558F7}" type="pres">
      <dgm:prSet presAssocID="{CFC96B6C-B445-4838-995A-039D4F4BEB05}" presName="txSpace" presStyleCnt="0"/>
      <dgm:spPr/>
    </dgm:pt>
    <dgm:pt modelId="{30A819C6-7260-4E52-B437-3592EC9F2A5D}" type="pres">
      <dgm:prSet presAssocID="{CFC96B6C-B445-4838-995A-039D4F4BEB05}" presName="desTx" presStyleLbl="revTx" presStyleIdx="3" presStyleCnt="4">
        <dgm:presLayoutVars/>
      </dgm:prSet>
      <dgm:spPr/>
    </dgm:pt>
  </dgm:ptLst>
  <dgm:cxnLst>
    <dgm:cxn modelId="{502B5606-DCF7-45FA-9E84-02F05D88D905}" type="presOf" srcId="{4508F21E-C8E6-46AA-AEE6-DF4F2BF04184}" destId="{30A819C6-7260-4E52-B437-3592EC9F2A5D}" srcOrd="0" destOrd="0" presId="urn:microsoft.com/office/officeart/2018/2/layout/IconLabelDescriptionList"/>
    <dgm:cxn modelId="{94F4A32C-DD50-41D2-AA4A-9956704F0A45}" type="presOf" srcId="{CAAC3647-16CA-4D7B-BB5B-CAB41E57B0C7}" destId="{7D70C8AD-CDC6-4859-AA81-3DEA72FC20A9}" srcOrd="0" destOrd="0" presId="urn:microsoft.com/office/officeart/2018/2/layout/IconLabelDescriptionList"/>
    <dgm:cxn modelId="{F0650F37-B785-4C38-AC1C-387A6AF18A92}" srcId="{4292FD48-B950-42AE-88DD-69EE7EE8AC1A}" destId="{EA47F1F2-8F8D-4258-B15D-E41E35A6D708}" srcOrd="2" destOrd="0" parTransId="{5A023A70-F888-4860-86DE-EB72180BD20B}" sibTransId="{F3D7981F-72E8-4449-8BCB-1170774B58D9}"/>
    <dgm:cxn modelId="{BA979141-6E15-4BD2-B0DC-9C74011D6D1D}" type="presOf" srcId="{43F5352D-E77B-4C10-A199-6C34D6089D97}" destId="{DF1CC82E-D8A2-44CE-987A-B5BA3F5093D9}" srcOrd="0" destOrd="0" presId="urn:microsoft.com/office/officeart/2018/2/layout/IconLabelDescriptionList"/>
    <dgm:cxn modelId="{7B5B6046-23C7-419A-9FB0-A922FC6E2AAA}" srcId="{CFC96B6C-B445-4838-995A-039D4F4BEB05}" destId="{BE3BB929-E693-441C-B439-C11314EB4C2B}" srcOrd="1" destOrd="0" parTransId="{315FDC83-3D90-4951-8363-287FB8AF56B6}" sibTransId="{6E898F86-9E5B-4134-9F0E-C53C69FC3C3E}"/>
    <dgm:cxn modelId="{BEAC7A48-5DDE-4F27-ABC7-534D372137F7}" type="presOf" srcId="{EA47F1F2-8F8D-4258-B15D-E41E35A6D708}" destId="{7D70C8AD-CDC6-4859-AA81-3DEA72FC20A9}" srcOrd="0" destOrd="2" presId="urn:microsoft.com/office/officeart/2018/2/layout/IconLabelDescriptionList"/>
    <dgm:cxn modelId="{7DC63454-6E74-4F87-8A18-3ED8ACD65EAB}" type="presOf" srcId="{4292FD48-B950-42AE-88DD-69EE7EE8AC1A}" destId="{9786DF4B-E7ED-4913-87DC-C2C90DBA2521}" srcOrd="0" destOrd="0" presId="urn:microsoft.com/office/officeart/2018/2/layout/IconLabelDescriptionList"/>
    <dgm:cxn modelId="{9C9DE95A-451E-4651-9B49-62809BE342A1}" type="presOf" srcId="{C726918D-7FB2-4ED1-BD20-9DE0C2751A61}" destId="{7D70C8AD-CDC6-4859-AA81-3DEA72FC20A9}" srcOrd="0" destOrd="1" presId="urn:microsoft.com/office/officeart/2018/2/layout/IconLabelDescriptionList"/>
    <dgm:cxn modelId="{FBE06167-70D5-4491-BE8F-2A0BB540DF9C}" srcId="{4292FD48-B950-42AE-88DD-69EE7EE8AC1A}" destId="{BA2B2810-4682-4353-B82F-2698DDA7E592}" srcOrd="3" destOrd="0" parTransId="{F9DE8C58-CA95-4D02-80B9-EA72EEBB06A8}" sibTransId="{31816AFA-3CDC-4585-B548-7DCF162DC799}"/>
    <dgm:cxn modelId="{60A6E86D-3802-40C7-BF13-F0A7200D78E0}" srcId="{43F5352D-E77B-4C10-A199-6C34D6089D97}" destId="{4292FD48-B950-42AE-88DD-69EE7EE8AC1A}" srcOrd="0" destOrd="0" parTransId="{5202E26A-E0EE-42F6-8825-199E01EE0055}" sibTransId="{AE09C6FF-B338-437D-957B-CB32FAF8ADBA}"/>
    <dgm:cxn modelId="{F85CB374-63A3-4DFA-80DB-30AEB511C6B1}" type="presOf" srcId="{BA2B2810-4682-4353-B82F-2698DDA7E592}" destId="{7D70C8AD-CDC6-4859-AA81-3DEA72FC20A9}" srcOrd="0" destOrd="3" presId="urn:microsoft.com/office/officeart/2018/2/layout/IconLabelDescriptionList"/>
    <dgm:cxn modelId="{3433D580-1852-4504-B42F-40CF490C644C}" srcId="{4292FD48-B950-42AE-88DD-69EE7EE8AC1A}" destId="{CAAC3647-16CA-4D7B-BB5B-CAB41E57B0C7}" srcOrd="0" destOrd="0" parTransId="{07388C85-3407-4277-9B08-D99E7C75C748}" sibTransId="{CB4D0563-28F6-4C08-A2A0-4BC0209947EA}"/>
    <dgm:cxn modelId="{C30F8C87-E1F4-40D7-AE82-9C41F17FFAB7}" type="presOf" srcId="{BE3BB929-E693-441C-B439-C11314EB4C2B}" destId="{30A819C6-7260-4E52-B437-3592EC9F2A5D}" srcOrd="0" destOrd="1" presId="urn:microsoft.com/office/officeart/2018/2/layout/IconLabelDescriptionList"/>
    <dgm:cxn modelId="{AD7D0B94-3F94-4112-B329-EA6F6F52B3DE}" srcId="{43F5352D-E77B-4C10-A199-6C34D6089D97}" destId="{CFC96B6C-B445-4838-995A-039D4F4BEB05}" srcOrd="1" destOrd="0" parTransId="{3C297D2D-0F8A-49F7-95F7-41A62A21460A}" sibTransId="{A1C190B0-00E6-4EDC-BAF5-1DD6E1624357}"/>
    <dgm:cxn modelId="{C61277CD-2E23-48BD-BB67-8FF8FED32A7B}" srcId="{4292FD48-B950-42AE-88DD-69EE7EE8AC1A}" destId="{C726918D-7FB2-4ED1-BD20-9DE0C2751A61}" srcOrd="1" destOrd="0" parTransId="{5F6F47D9-9DA1-4BD4-A0AA-C3DD6919476A}" sibTransId="{B1F197DC-689B-47F5-953E-667B27F529C7}"/>
    <dgm:cxn modelId="{B593C5DE-331C-41D9-9686-1D7B473A0B3E}" type="presOf" srcId="{CFC96B6C-B445-4838-995A-039D4F4BEB05}" destId="{7D9FF733-7390-4CE6-852C-F2CA04735225}" srcOrd="0" destOrd="0" presId="urn:microsoft.com/office/officeart/2018/2/layout/IconLabelDescriptionList"/>
    <dgm:cxn modelId="{69B5D8FD-A8E9-43D0-9594-E9029A24A84C}" srcId="{CFC96B6C-B445-4838-995A-039D4F4BEB05}" destId="{4508F21E-C8E6-46AA-AEE6-DF4F2BF04184}" srcOrd="0" destOrd="0" parTransId="{B3A0EB57-8EF1-4B85-B1CF-FF71042748C5}" sibTransId="{189551A4-9072-4B66-AEB7-7C5BAF9DA3E8}"/>
    <dgm:cxn modelId="{3F6EB52E-E7C1-4F6B-89B0-11309248A439}" type="presParOf" srcId="{DF1CC82E-D8A2-44CE-987A-B5BA3F5093D9}" destId="{5D7070FE-735F-47F9-AA92-D9CA2082BE28}" srcOrd="0" destOrd="0" presId="urn:microsoft.com/office/officeart/2018/2/layout/IconLabelDescriptionList"/>
    <dgm:cxn modelId="{8EC46CFE-794A-4198-87A3-EF6C90F4C363}" type="presParOf" srcId="{5D7070FE-735F-47F9-AA92-D9CA2082BE28}" destId="{15599D1B-B49F-4511-A5C6-DDD5EDDB68F5}" srcOrd="0" destOrd="0" presId="urn:microsoft.com/office/officeart/2018/2/layout/IconLabelDescriptionList"/>
    <dgm:cxn modelId="{181BC41D-FBBB-4587-9DE7-598EC8033DAB}" type="presParOf" srcId="{5D7070FE-735F-47F9-AA92-D9CA2082BE28}" destId="{8478BF2A-DB2A-4A15-957B-7130B480414D}" srcOrd="1" destOrd="0" presId="urn:microsoft.com/office/officeart/2018/2/layout/IconLabelDescriptionList"/>
    <dgm:cxn modelId="{DBFD403C-80DA-4C29-B4F4-B9834981E189}" type="presParOf" srcId="{5D7070FE-735F-47F9-AA92-D9CA2082BE28}" destId="{9786DF4B-E7ED-4913-87DC-C2C90DBA2521}" srcOrd="2" destOrd="0" presId="urn:microsoft.com/office/officeart/2018/2/layout/IconLabelDescriptionList"/>
    <dgm:cxn modelId="{9D54A3BB-9ECE-42EF-A74A-96E4E3A3128B}" type="presParOf" srcId="{5D7070FE-735F-47F9-AA92-D9CA2082BE28}" destId="{89F5DA28-43EF-490D-AB4F-EE4AAE59D5E7}" srcOrd="3" destOrd="0" presId="urn:microsoft.com/office/officeart/2018/2/layout/IconLabelDescriptionList"/>
    <dgm:cxn modelId="{DB9B9A05-4009-4DA8-915A-9F8CCD143E49}" type="presParOf" srcId="{5D7070FE-735F-47F9-AA92-D9CA2082BE28}" destId="{7D70C8AD-CDC6-4859-AA81-3DEA72FC20A9}" srcOrd="4" destOrd="0" presId="urn:microsoft.com/office/officeart/2018/2/layout/IconLabelDescriptionList"/>
    <dgm:cxn modelId="{0AB7C049-B9BA-4C8E-BA94-260F00C98EE0}" type="presParOf" srcId="{DF1CC82E-D8A2-44CE-987A-B5BA3F5093D9}" destId="{E9FFD821-F7D8-4C4A-83D8-065E2C7B5B2F}" srcOrd="1" destOrd="0" presId="urn:microsoft.com/office/officeart/2018/2/layout/IconLabelDescriptionList"/>
    <dgm:cxn modelId="{467821CE-E3D8-4F8B-BBD0-DBDA6FC1131E}" type="presParOf" srcId="{DF1CC82E-D8A2-44CE-987A-B5BA3F5093D9}" destId="{75162E0E-3C66-4EF0-A387-C2281BDE9132}" srcOrd="2" destOrd="0" presId="urn:microsoft.com/office/officeart/2018/2/layout/IconLabelDescriptionList"/>
    <dgm:cxn modelId="{AAF6EB6E-626C-46DD-99F6-D68017FC4BE8}" type="presParOf" srcId="{75162E0E-3C66-4EF0-A387-C2281BDE9132}" destId="{D4515EE7-F340-49EF-93EC-87761FA5B01B}" srcOrd="0" destOrd="0" presId="urn:microsoft.com/office/officeart/2018/2/layout/IconLabelDescriptionList"/>
    <dgm:cxn modelId="{FF30CB80-9EC7-4E6A-AB14-D4768C98DCFE}" type="presParOf" srcId="{75162E0E-3C66-4EF0-A387-C2281BDE9132}" destId="{B9421FAF-9B72-45EF-88C0-50268F32FBEB}" srcOrd="1" destOrd="0" presId="urn:microsoft.com/office/officeart/2018/2/layout/IconLabelDescriptionList"/>
    <dgm:cxn modelId="{B676C89E-D85A-4401-962F-FCD9436FA5ED}" type="presParOf" srcId="{75162E0E-3C66-4EF0-A387-C2281BDE9132}" destId="{7D9FF733-7390-4CE6-852C-F2CA04735225}" srcOrd="2" destOrd="0" presId="urn:microsoft.com/office/officeart/2018/2/layout/IconLabelDescriptionList"/>
    <dgm:cxn modelId="{75452852-AF0B-40D8-B6AB-298F08F15EE4}" type="presParOf" srcId="{75162E0E-3C66-4EF0-A387-C2281BDE9132}" destId="{465277D9-35F7-41EC-B3D9-B1E4D69558F7}" srcOrd="3" destOrd="0" presId="urn:microsoft.com/office/officeart/2018/2/layout/IconLabelDescriptionList"/>
    <dgm:cxn modelId="{3D34DF6B-C30B-45AE-AE42-653B5F8769F1}" type="presParOf" srcId="{75162E0E-3C66-4EF0-A387-C2281BDE9132}" destId="{30A819C6-7260-4E52-B437-3592EC9F2A5D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A1E3B41-A652-4CA2-8186-A1E26B3472E2}" type="doc">
      <dgm:prSet loTypeId="urn:microsoft.com/office/officeart/2018/2/layout/IconLabelDescriptionList" loCatId="icon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4C97F92-ED05-429B-9EC9-1B7FA8A5F5BD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1600" dirty="0">
              <a:latin typeface="Museo Sans 500" panose="02000000000000000000" pitchFamily="2" charset="77"/>
            </a:rPr>
            <a:t>Reasons to amend a Society Constitution (non-exhaustive):</a:t>
          </a:r>
        </a:p>
      </dgm:t>
    </dgm:pt>
    <dgm:pt modelId="{FA5B8D00-EF7A-407A-ADBA-B530B714B55B}" type="parTrans" cxnId="{8C2075E4-FE84-4510-A191-5319D19D04FE}">
      <dgm:prSet/>
      <dgm:spPr/>
      <dgm:t>
        <a:bodyPr/>
        <a:lstStyle/>
        <a:p>
          <a:endParaRPr lang="en-US"/>
        </a:p>
      </dgm:t>
    </dgm:pt>
    <dgm:pt modelId="{1924E0F5-C658-409C-83F4-444CF834C47D}" type="sibTrans" cxnId="{8C2075E4-FE84-4510-A191-5319D19D04FE}">
      <dgm:prSet/>
      <dgm:spPr/>
      <dgm:t>
        <a:bodyPr/>
        <a:lstStyle/>
        <a:p>
          <a:endParaRPr lang="en-US"/>
        </a:p>
      </dgm:t>
    </dgm:pt>
    <dgm:pt modelId="{C75FCCD4-A629-4067-8C50-39B030F03C4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Museo Sans 500" panose="02000000000000000000" pitchFamily="2" charset="77"/>
            </a:rPr>
            <a:t>Addition or removal of executive positions.</a:t>
          </a:r>
        </a:p>
      </dgm:t>
    </dgm:pt>
    <dgm:pt modelId="{BF6EC090-B998-49D5-B6D2-684D4911132D}" type="parTrans" cxnId="{E05211C0-7033-41B6-9B5A-7DBB0795DA5A}">
      <dgm:prSet/>
      <dgm:spPr/>
      <dgm:t>
        <a:bodyPr/>
        <a:lstStyle/>
        <a:p>
          <a:endParaRPr lang="en-US"/>
        </a:p>
      </dgm:t>
    </dgm:pt>
    <dgm:pt modelId="{D5A5D860-B9B3-498A-899A-D11E957F532A}" type="sibTrans" cxnId="{E05211C0-7033-41B6-9B5A-7DBB0795DA5A}">
      <dgm:prSet/>
      <dgm:spPr/>
      <dgm:t>
        <a:bodyPr/>
        <a:lstStyle/>
        <a:p>
          <a:endParaRPr lang="en-US"/>
        </a:p>
      </dgm:t>
    </dgm:pt>
    <dgm:pt modelId="{5CAC2415-7889-447B-B094-09C2FD3A264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Museo Sans 500" panose="02000000000000000000" pitchFamily="2" charset="77"/>
            </a:rPr>
            <a:t>Addition or removal of executive responsibilities.</a:t>
          </a:r>
        </a:p>
      </dgm:t>
    </dgm:pt>
    <dgm:pt modelId="{263412C7-CCF2-4946-85F6-96BE4C40E8A1}" type="parTrans" cxnId="{E4E38365-E892-4F8D-B38D-4B82EA83D74C}">
      <dgm:prSet/>
      <dgm:spPr/>
      <dgm:t>
        <a:bodyPr/>
        <a:lstStyle/>
        <a:p>
          <a:endParaRPr lang="en-US"/>
        </a:p>
      </dgm:t>
    </dgm:pt>
    <dgm:pt modelId="{612EA73D-0F15-423D-A9D8-7AF5D697BD3A}" type="sibTrans" cxnId="{E4E38365-E892-4F8D-B38D-4B82EA83D74C}">
      <dgm:prSet/>
      <dgm:spPr/>
      <dgm:t>
        <a:bodyPr/>
        <a:lstStyle/>
        <a:p>
          <a:endParaRPr lang="en-US"/>
        </a:p>
      </dgm:t>
    </dgm:pt>
    <dgm:pt modelId="{BFB67790-DB33-46D9-9D82-0528E421D33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Museo Sans 500" panose="02000000000000000000" pitchFamily="2" charset="77"/>
            </a:rPr>
            <a:t>Changes in membership criteria or objectives.</a:t>
          </a:r>
        </a:p>
      </dgm:t>
    </dgm:pt>
    <dgm:pt modelId="{8BEAB969-A1A7-482C-B414-A59226568172}" type="parTrans" cxnId="{4A837CA5-8E33-47AC-B715-F5E9306B0C43}">
      <dgm:prSet/>
      <dgm:spPr/>
      <dgm:t>
        <a:bodyPr/>
        <a:lstStyle/>
        <a:p>
          <a:endParaRPr lang="en-US"/>
        </a:p>
      </dgm:t>
    </dgm:pt>
    <dgm:pt modelId="{6F0DB9EE-A4F9-4610-A9FF-48632A4513D8}" type="sibTrans" cxnId="{4A837CA5-8E33-47AC-B715-F5E9306B0C43}">
      <dgm:prSet/>
      <dgm:spPr/>
      <dgm:t>
        <a:bodyPr/>
        <a:lstStyle/>
        <a:p>
          <a:endParaRPr lang="en-US"/>
        </a:p>
      </dgm:t>
    </dgm:pt>
    <dgm:pt modelId="{7BF2A90F-8164-41CB-A2A4-BA4A9A2328D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Museo Sans 500" panose="02000000000000000000" pitchFamily="2" charset="77"/>
            </a:rPr>
            <a:t>Addition or removal of standing committees.</a:t>
          </a:r>
        </a:p>
      </dgm:t>
    </dgm:pt>
    <dgm:pt modelId="{215A1523-368E-42F1-9B77-02F612A68555}" type="parTrans" cxnId="{D145145A-081B-4FDB-8013-8B0A044BCE2D}">
      <dgm:prSet/>
      <dgm:spPr/>
      <dgm:t>
        <a:bodyPr/>
        <a:lstStyle/>
        <a:p>
          <a:endParaRPr lang="en-US"/>
        </a:p>
      </dgm:t>
    </dgm:pt>
    <dgm:pt modelId="{D26962BA-C158-4670-B90F-1AB7D7D1CF02}" type="sibTrans" cxnId="{D145145A-081B-4FDB-8013-8B0A044BCE2D}">
      <dgm:prSet/>
      <dgm:spPr/>
      <dgm:t>
        <a:bodyPr/>
        <a:lstStyle/>
        <a:p>
          <a:endParaRPr lang="en-US"/>
        </a:p>
      </dgm:t>
    </dgm:pt>
    <dgm:pt modelId="{0246D692-4CD7-4624-995E-DA773930234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Museo Sans 500" panose="02000000000000000000" pitchFamily="2" charset="77"/>
            </a:rPr>
            <a:t>Changes in procedures or additional policies.</a:t>
          </a:r>
        </a:p>
      </dgm:t>
    </dgm:pt>
    <dgm:pt modelId="{427155F6-BEDF-4830-A576-86F828634695}" type="parTrans" cxnId="{2EDCDE41-534C-45EF-83CC-2BD9F750AF26}">
      <dgm:prSet/>
      <dgm:spPr/>
      <dgm:t>
        <a:bodyPr/>
        <a:lstStyle/>
        <a:p>
          <a:endParaRPr lang="en-US"/>
        </a:p>
      </dgm:t>
    </dgm:pt>
    <dgm:pt modelId="{AC300611-23B7-41D0-9086-AD67D1D193DC}" type="sibTrans" cxnId="{2EDCDE41-534C-45EF-83CC-2BD9F750AF26}">
      <dgm:prSet/>
      <dgm:spPr/>
      <dgm:t>
        <a:bodyPr/>
        <a:lstStyle/>
        <a:p>
          <a:endParaRPr lang="en-US"/>
        </a:p>
      </dgm:t>
    </dgm:pt>
    <dgm:pt modelId="{91E82F4B-A422-436C-ABB8-A84B00AAF46B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>
              <a:latin typeface="Museo Sans 500" panose="02000000000000000000" pitchFamily="2" charset="77"/>
            </a:rPr>
            <a:t>Discussions and approval of amendments</a:t>
          </a:r>
        </a:p>
      </dgm:t>
    </dgm:pt>
    <dgm:pt modelId="{30CE0C51-148C-4A8A-BF16-825DA1DDADAD}" type="parTrans" cxnId="{A3741911-055C-475D-BF88-E1696A5001BA}">
      <dgm:prSet/>
      <dgm:spPr/>
      <dgm:t>
        <a:bodyPr/>
        <a:lstStyle/>
        <a:p>
          <a:endParaRPr lang="en-US"/>
        </a:p>
      </dgm:t>
    </dgm:pt>
    <dgm:pt modelId="{B2D31D11-1746-4AF9-96DD-C9B0E13BD99E}" type="sibTrans" cxnId="{A3741911-055C-475D-BF88-E1696A5001BA}">
      <dgm:prSet/>
      <dgm:spPr/>
      <dgm:t>
        <a:bodyPr/>
        <a:lstStyle/>
        <a:p>
          <a:endParaRPr lang="en-US"/>
        </a:p>
      </dgm:t>
    </dgm:pt>
    <dgm:pt modelId="{1AA88C0F-98CA-49BD-A502-C4A7CF728F5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Museo Sans 500" panose="02000000000000000000" pitchFamily="2" charset="77"/>
            </a:rPr>
            <a:t>Option 1: Individually</a:t>
          </a:r>
        </a:p>
      </dgm:t>
    </dgm:pt>
    <dgm:pt modelId="{A915F2A6-C074-4469-A0EB-CDB2810ECD41}" type="parTrans" cxnId="{80E790A8-64CE-4FFF-8CCE-A859867E302B}">
      <dgm:prSet/>
      <dgm:spPr/>
      <dgm:t>
        <a:bodyPr/>
        <a:lstStyle/>
        <a:p>
          <a:endParaRPr lang="en-US"/>
        </a:p>
      </dgm:t>
    </dgm:pt>
    <dgm:pt modelId="{73715963-D4A8-40F5-99FF-43F720669188}" type="sibTrans" cxnId="{80E790A8-64CE-4FFF-8CCE-A859867E302B}">
      <dgm:prSet/>
      <dgm:spPr/>
      <dgm:t>
        <a:bodyPr/>
        <a:lstStyle/>
        <a:p>
          <a:endParaRPr lang="en-US"/>
        </a:p>
      </dgm:t>
    </dgm:pt>
    <dgm:pt modelId="{2F650EB9-85E9-4D6F-ACF3-E19BD7D60B28}">
      <dgm:prSet/>
      <dgm:spPr/>
      <dgm:t>
        <a:bodyPr/>
        <a:lstStyle/>
        <a:p>
          <a:r>
            <a:rPr lang="en-US" dirty="0">
              <a:latin typeface="Museo Sans 500" panose="02000000000000000000" pitchFamily="2" charset="77"/>
            </a:rPr>
            <a:t>Allows members to pick and choose which amendments to pass and which to fail.</a:t>
          </a:r>
        </a:p>
      </dgm:t>
    </dgm:pt>
    <dgm:pt modelId="{ABA1903F-5B0E-46A0-94F5-8E4A80EA5085}" type="parTrans" cxnId="{5EC28A66-1DF1-4C22-9332-336FEF71B77F}">
      <dgm:prSet/>
      <dgm:spPr/>
      <dgm:t>
        <a:bodyPr/>
        <a:lstStyle/>
        <a:p>
          <a:endParaRPr lang="en-US"/>
        </a:p>
      </dgm:t>
    </dgm:pt>
    <dgm:pt modelId="{11F2DCA8-6E69-4431-A30D-A889A572CDBA}" type="sibTrans" cxnId="{5EC28A66-1DF1-4C22-9332-336FEF71B77F}">
      <dgm:prSet/>
      <dgm:spPr/>
      <dgm:t>
        <a:bodyPr/>
        <a:lstStyle/>
        <a:p>
          <a:endParaRPr lang="en-US"/>
        </a:p>
      </dgm:t>
    </dgm:pt>
    <dgm:pt modelId="{CBAA8992-D843-4544-A4CE-6EFCD60AD6E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Museo Sans 500" panose="02000000000000000000" pitchFamily="2" charset="77"/>
            </a:rPr>
            <a:t>Option 2: By omnibus</a:t>
          </a:r>
        </a:p>
      </dgm:t>
    </dgm:pt>
    <dgm:pt modelId="{F3D383C3-7B70-4771-A948-02ADB956CB96}" type="parTrans" cxnId="{F718AEB1-079D-42CD-9833-2C99810249DA}">
      <dgm:prSet/>
      <dgm:spPr/>
      <dgm:t>
        <a:bodyPr/>
        <a:lstStyle/>
        <a:p>
          <a:endParaRPr lang="en-US"/>
        </a:p>
      </dgm:t>
    </dgm:pt>
    <dgm:pt modelId="{E0869E85-3ECA-4230-88E0-5170D2C22F8F}" type="sibTrans" cxnId="{F718AEB1-079D-42CD-9833-2C99810249DA}">
      <dgm:prSet/>
      <dgm:spPr/>
      <dgm:t>
        <a:bodyPr/>
        <a:lstStyle/>
        <a:p>
          <a:endParaRPr lang="en-US"/>
        </a:p>
      </dgm:t>
    </dgm:pt>
    <dgm:pt modelId="{FD448FC6-53EC-4109-B83C-FB2BA15CD381}">
      <dgm:prSet/>
      <dgm:spPr/>
      <dgm:t>
        <a:bodyPr/>
        <a:lstStyle/>
        <a:p>
          <a:r>
            <a:rPr lang="en-US" dirty="0">
              <a:latin typeface="Museo Sans 500" panose="02000000000000000000" pitchFamily="2" charset="77"/>
            </a:rPr>
            <a:t>Allows for all amendments to be approved with one vote after the discussion period.</a:t>
          </a:r>
        </a:p>
      </dgm:t>
    </dgm:pt>
    <dgm:pt modelId="{4E5A9EE5-A701-44B1-A696-FF2D68DFF228}" type="parTrans" cxnId="{68102AEF-F4D0-4EE3-9B03-63F6CC44CF32}">
      <dgm:prSet/>
      <dgm:spPr/>
      <dgm:t>
        <a:bodyPr/>
        <a:lstStyle/>
        <a:p>
          <a:endParaRPr lang="en-US"/>
        </a:p>
      </dgm:t>
    </dgm:pt>
    <dgm:pt modelId="{42A2100C-6130-4BF6-8E07-5C68494D014D}" type="sibTrans" cxnId="{68102AEF-F4D0-4EE3-9B03-63F6CC44CF32}">
      <dgm:prSet/>
      <dgm:spPr/>
      <dgm:t>
        <a:bodyPr/>
        <a:lstStyle/>
        <a:p>
          <a:endParaRPr lang="en-US"/>
        </a:p>
      </dgm:t>
    </dgm:pt>
    <dgm:pt modelId="{2F5CE2BA-D2A3-48C8-8C89-5B0F198E6247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>
              <a:latin typeface="Museo Sans 500" panose="02000000000000000000" pitchFamily="2" charset="77"/>
            </a:rPr>
            <a:t>Frequency of amendments</a:t>
          </a:r>
        </a:p>
      </dgm:t>
    </dgm:pt>
    <dgm:pt modelId="{CFE4A3E2-42D8-40DB-9C40-C45C851D2A1D}" type="parTrans" cxnId="{8D62A46A-79C8-4CAF-BCD4-BD8B4534321C}">
      <dgm:prSet/>
      <dgm:spPr/>
      <dgm:t>
        <a:bodyPr/>
        <a:lstStyle/>
        <a:p>
          <a:endParaRPr lang="en-US"/>
        </a:p>
      </dgm:t>
    </dgm:pt>
    <dgm:pt modelId="{A14FFCFC-CAB3-49D8-B9D3-A462F0E3D70D}" type="sibTrans" cxnId="{8D62A46A-79C8-4CAF-BCD4-BD8B4534321C}">
      <dgm:prSet/>
      <dgm:spPr/>
      <dgm:t>
        <a:bodyPr/>
        <a:lstStyle/>
        <a:p>
          <a:endParaRPr lang="en-US"/>
        </a:p>
      </dgm:t>
    </dgm:pt>
    <dgm:pt modelId="{8317CE80-5852-45D1-B87D-C215B072AE8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Museo Sans 500" panose="02000000000000000000" pitchFamily="2" charset="77"/>
            </a:rPr>
            <a:t>As needed! It is recommended that Constitutions are reviewed annually but there is no minimum amendment number required.</a:t>
          </a:r>
        </a:p>
        <a:p>
          <a:pPr>
            <a:lnSpc>
              <a:spcPct val="100000"/>
            </a:lnSpc>
          </a:pPr>
          <a:r>
            <a:rPr lang="en-US" dirty="0">
              <a:latin typeface="Museo Sans 500" panose="02000000000000000000" pitchFamily="2" charset="77"/>
            </a:rPr>
            <a:t>Remember to notice amendments on time to give members the opportunity to review them prior to the meeting.</a:t>
          </a:r>
        </a:p>
      </dgm:t>
    </dgm:pt>
    <dgm:pt modelId="{F97C2E5A-2886-4365-B2C5-6E9F0242782C}" type="parTrans" cxnId="{415BDED9-C8E0-4298-91D8-2168D8D66454}">
      <dgm:prSet/>
      <dgm:spPr/>
      <dgm:t>
        <a:bodyPr/>
        <a:lstStyle/>
        <a:p>
          <a:endParaRPr lang="en-US"/>
        </a:p>
      </dgm:t>
    </dgm:pt>
    <dgm:pt modelId="{E7C9C25C-8C27-4C4C-972C-4243C77416AE}" type="sibTrans" cxnId="{415BDED9-C8E0-4298-91D8-2168D8D66454}">
      <dgm:prSet/>
      <dgm:spPr/>
      <dgm:t>
        <a:bodyPr/>
        <a:lstStyle/>
        <a:p>
          <a:endParaRPr lang="en-US"/>
        </a:p>
      </dgm:t>
    </dgm:pt>
    <dgm:pt modelId="{60C16EEF-3C43-4EF4-9D01-29377602A81F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Society Review Committee recommendations</a:t>
          </a:r>
        </a:p>
      </dgm:t>
    </dgm:pt>
    <dgm:pt modelId="{0E32D8E9-9E38-491E-9DB7-973D7013E48D}" type="parTrans" cxnId="{A6ABD86C-9BEF-401B-896C-78A32BEC12A5}">
      <dgm:prSet/>
      <dgm:spPr/>
      <dgm:t>
        <a:bodyPr/>
        <a:lstStyle/>
        <a:p>
          <a:endParaRPr lang="en-US"/>
        </a:p>
      </dgm:t>
    </dgm:pt>
    <dgm:pt modelId="{64E53640-2761-4493-A0B8-96F8CE876EE5}" type="sibTrans" cxnId="{A6ABD86C-9BEF-401B-896C-78A32BEC12A5}">
      <dgm:prSet/>
      <dgm:spPr/>
      <dgm:t>
        <a:bodyPr/>
        <a:lstStyle/>
        <a:p>
          <a:endParaRPr lang="en-US"/>
        </a:p>
      </dgm:t>
    </dgm:pt>
    <dgm:pt modelId="{A4346B15-373E-46F1-8A04-56A988A46B6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Museo Sans 500" panose="02000000000000000000" pitchFamily="2" charset="77"/>
            </a:rPr>
            <a:t>If your Society’s Constitution contradicts the SP, then SRC will notify you and work with you to fix the issue (SP 8.12).</a:t>
          </a:r>
        </a:p>
      </dgm:t>
    </dgm:pt>
    <dgm:pt modelId="{C2F87F17-751F-481F-AC73-C54EB7D20D9F}" type="parTrans" cxnId="{BD104F3D-CDE2-43FF-8463-DE2A028019E3}">
      <dgm:prSet/>
      <dgm:spPr/>
      <dgm:t>
        <a:bodyPr/>
        <a:lstStyle/>
        <a:p>
          <a:endParaRPr lang="en-US"/>
        </a:p>
      </dgm:t>
    </dgm:pt>
    <dgm:pt modelId="{647C66A5-8E67-4064-B0C8-302DAE65532F}" type="sibTrans" cxnId="{BD104F3D-CDE2-43FF-8463-DE2A028019E3}">
      <dgm:prSet/>
      <dgm:spPr/>
      <dgm:t>
        <a:bodyPr/>
        <a:lstStyle/>
        <a:p>
          <a:endParaRPr lang="en-US"/>
        </a:p>
      </dgm:t>
    </dgm:pt>
    <dgm:pt modelId="{673617BC-0B41-480A-8360-E823CECC986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Museo Sans 500" panose="02000000000000000000" pitchFamily="2" charset="77"/>
            </a:rPr>
            <a:t>SRC-mandated amendments do not need to be voted on by the membership, but they need to be communicated at the AGM (SP 8.13).</a:t>
          </a:r>
        </a:p>
      </dgm:t>
    </dgm:pt>
    <dgm:pt modelId="{D3B79E60-D3E8-410F-B95C-6533C8CD82A1}" type="parTrans" cxnId="{48629FBF-A556-45D6-9806-3311B6372039}">
      <dgm:prSet/>
      <dgm:spPr/>
      <dgm:t>
        <a:bodyPr/>
        <a:lstStyle/>
        <a:p>
          <a:endParaRPr lang="en-US"/>
        </a:p>
      </dgm:t>
    </dgm:pt>
    <dgm:pt modelId="{20826001-C7DC-45C4-B79B-880651B3840B}" type="sibTrans" cxnId="{48629FBF-A556-45D6-9806-3311B6372039}">
      <dgm:prSet/>
      <dgm:spPr/>
      <dgm:t>
        <a:bodyPr/>
        <a:lstStyle/>
        <a:p>
          <a:endParaRPr lang="en-US"/>
        </a:p>
      </dgm:t>
    </dgm:pt>
    <dgm:pt modelId="{67F506D6-E55C-BB45-8CE7-94F116A9FF3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Museo Sans 500" panose="02000000000000000000" pitchFamily="2" charset="77"/>
            </a:rPr>
            <a:t>Amendments need to be passed by ordinary resolution (1/2 majority) or special resolution (2/3 majority) depending on your constitution.</a:t>
          </a:r>
        </a:p>
      </dgm:t>
    </dgm:pt>
    <dgm:pt modelId="{871AA1EC-920F-9B46-B709-7AEEBC2E2FA2}" type="parTrans" cxnId="{DA209916-3774-5C4D-9B46-1B66762CCC72}">
      <dgm:prSet/>
      <dgm:spPr/>
      <dgm:t>
        <a:bodyPr/>
        <a:lstStyle/>
        <a:p>
          <a:endParaRPr lang="en-US"/>
        </a:p>
      </dgm:t>
    </dgm:pt>
    <dgm:pt modelId="{67FB55EB-6D02-B640-8177-0C9FAA4C2C75}" type="sibTrans" cxnId="{DA209916-3774-5C4D-9B46-1B66762CCC72}">
      <dgm:prSet/>
      <dgm:spPr/>
      <dgm:t>
        <a:bodyPr/>
        <a:lstStyle/>
        <a:p>
          <a:endParaRPr lang="en-US"/>
        </a:p>
      </dgm:t>
    </dgm:pt>
    <dgm:pt modelId="{8BFE8DBA-EE3F-44A7-93A3-AC44651B7FCC}" type="pres">
      <dgm:prSet presAssocID="{2A1E3B41-A652-4CA2-8186-A1E26B3472E2}" presName="root" presStyleCnt="0">
        <dgm:presLayoutVars>
          <dgm:dir/>
          <dgm:resizeHandles val="exact"/>
        </dgm:presLayoutVars>
      </dgm:prSet>
      <dgm:spPr/>
    </dgm:pt>
    <dgm:pt modelId="{85760ECC-4DA0-4BBC-B57F-1EECF6F2EAEF}" type="pres">
      <dgm:prSet presAssocID="{84C97F92-ED05-429B-9EC9-1B7FA8A5F5BD}" presName="compNode" presStyleCnt="0"/>
      <dgm:spPr/>
    </dgm:pt>
    <dgm:pt modelId="{11483647-B3B6-4836-A621-94ECC4095BB1}" type="pres">
      <dgm:prSet presAssocID="{84C97F92-ED05-429B-9EC9-1B7FA8A5F5BD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A754BB05-5EB7-4B52-AE1A-1FE0ADDFE32E}" type="pres">
      <dgm:prSet presAssocID="{84C97F92-ED05-429B-9EC9-1B7FA8A5F5BD}" presName="iconSpace" presStyleCnt="0"/>
      <dgm:spPr/>
    </dgm:pt>
    <dgm:pt modelId="{50D7F8A7-DB3F-4A69-8512-DC5237CA20CA}" type="pres">
      <dgm:prSet presAssocID="{84C97F92-ED05-429B-9EC9-1B7FA8A5F5BD}" presName="parTx" presStyleLbl="revTx" presStyleIdx="0" presStyleCnt="8">
        <dgm:presLayoutVars>
          <dgm:chMax val="0"/>
          <dgm:chPref val="0"/>
        </dgm:presLayoutVars>
      </dgm:prSet>
      <dgm:spPr/>
    </dgm:pt>
    <dgm:pt modelId="{6FC85AB4-4E34-4AF1-BFB0-166133D7EE21}" type="pres">
      <dgm:prSet presAssocID="{84C97F92-ED05-429B-9EC9-1B7FA8A5F5BD}" presName="txSpace" presStyleCnt="0"/>
      <dgm:spPr/>
    </dgm:pt>
    <dgm:pt modelId="{A0D5616F-0667-4E21-93E2-CA7143084290}" type="pres">
      <dgm:prSet presAssocID="{84C97F92-ED05-429B-9EC9-1B7FA8A5F5BD}" presName="desTx" presStyleLbl="revTx" presStyleIdx="1" presStyleCnt="8">
        <dgm:presLayoutVars/>
      </dgm:prSet>
      <dgm:spPr/>
    </dgm:pt>
    <dgm:pt modelId="{DE7C5401-462E-4D35-A4BF-7858CB467CB7}" type="pres">
      <dgm:prSet presAssocID="{1924E0F5-C658-409C-83F4-444CF834C47D}" presName="sibTrans" presStyleCnt="0"/>
      <dgm:spPr/>
    </dgm:pt>
    <dgm:pt modelId="{8B14ED22-59A4-4013-8268-4A7AD6CD97E1}" type="pres">
      <dgm:prSet presAssocID="{91E82F4B-A422-436C-ABB8-A84B00AAF46B}" presName="compNode" presStyleCnt="0"/>
      <dgm:spPr/>
    </dgm:pt>
    <dgm:pt modelId="{F829E60C-4D63-4376-8E73-43626D265F7F}" type="pres">
      <dgm:prSet presAssocID="{91E82F4B-A422-436C-ABB8-A84B00AAF46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49E064C2-93FC-4707-9002-8D55C47ACB48}" type="pres">
      <dgm:prSet presAssocID="{91E82F4B-A422-436C-ABB8-A84B00AAF46B}" presName="iconSpace" presStyleCnt="0"/>
      <dgm:spPr/>
    </dgm:pt>
    <dgm:pt modelId="{5CE7BF52-F428-470B-BFBC-CC0ABD9FE6AC}" type="pres">
      <dgm:prSet presAssocID="{91E82F4B-A422-436C-ABB8-A84B00AAF46B}" presName="parTx" presStyleLbl="revTx" presStyleIdx="2" presStyleCnt="8">
        <dgm:presLayoutVars>
          <dgm:chMax val="0"/>
          <dgm:chPref val="0"/>
        </dgm:presLayoutVars>
      </dgm:prSet>
      <dgm:spPr/>
    </dgm:pt>
    <dgm:pt modelId="{3321BD48-9479-49F2-AB5C-B61B47AA3408}" type="pres">
      <dgm:prSet presAssocID="{91E82F4B-A422-436C-ABB8-A84B00AAF46B}" presName="txSpace" presStyleCnt="0"/>
      <dgm:spPr/>
    </dgm:pt>
    <dgm:pt modelId="{31282086-4433-4DAB-B4CD-16CECD29EBF2}" type="pres">
      <dgm:prSet presAssocID="{91E82F4B-A422-436C-ABB8-A84B00AAF46B}" presName="desTx" presStyleLbl="revTx" presStyleIdx="3" presStyleCnt="8">
        <dgm:presLayoutVars/>
      </dgm:prSet>
      <dgm:spPr/>
    </dgm:pt>
    <dgm:pt modelId="{84E9FF3B-4F89-417C-A1FF-16EE59E656A4}" type="pres">
      <dgm:prSet presAssocID="{B2D31D11-1746-4AF9-96DD-C9B0E13BD99E}" presName="sibTrans" presStyleCnt="0"/>
      <dgm:spPr/>
    </dgm:pt>
    <dgm:pt modelId="{772C8B6B-E9F0-4047-AFC7-2E4B1E3BB449}" type="pres">
      <dgm:prSet presAssocID="{2F5CE2BA-D2A3-48C8-8C89-5B0F198E6247}" presName="compNode" presStyleCnt="0"/>
      <dgm:spPr/>
    </dgm:pt>
    <dgm:pt modelId="{068CAF65-EA0A-4EA8-AE58-3B856799C512}" type="pres">
      <dgm:prSet presAssocID="{2F5CE2BA-D2A3-48C8-8C89-5B0F198E6247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Judge"/>
        </a:ext>
      </dgm:extLst>
    </dgm:pt>
    <dgm:pt modelId="{DC99ABC7-6D90-46D7-9721-DE1D034668D6}" type="pres">
      <dgm:prSet presAssocID="{2F5CE2BA-D2A3-48C8-8C89-5B0F198E6247}" presName="iconSpace" presStyleCnt="0"/>
      <dgm:spPr/>
    </dgm:pt>
    <dgm:pt modelId="{8EC58F77-3366-4563-9FF4-CF83619D2BBE}" type="pres">
      <dgm:prSet presAssocID="{2F5CE2BA-D2A3-48C8-8C89-5B0F198E6247}" presName="parTx" presStyleLbl="revTx" presStyleIdx="4" presStyleCnt="8">
        <dgm:presLayoutVars>
          <dgm:chMax val="0"/>
          <dgm:chPref val="0"/>
        </dgm:presLayoutVars>
      </dgm:prSet>
      <dgm:spPr/>
    </dgm:pt>
    <dgm:pt modelId="{ABB810D3-2B48-4849-A690-F6614A40CCDA}" type="pres">
      <dgm:prSet presAssocID="{2F5CE2BA-D2A3-48C8-8C89-5B0F198E6247}" presName="txSpace" presStyleCnt="0"/>
      <dgm:spPr/>
    </dgm:pt>
    <dgm:pt modelId="{B59F1BA2-D13A-4C63-8E20-950A2FE3869C}" type="pres">
      <dgm:prSet presAssocID="{2F5CE2BA-D2A3-48C8-8C89-5B0F198E6247}" presName="desTx" presStyleLbl="revTx" presStyleIdx="5" presStyleCnt="8">
        <dgm:presLayoutVars/>
      </dgm:prSet>
      <dgm:spPr/>
    </dgm:pt>
    <dgm:pt modelId="{EE9A1CF2-59E9-46BD-9E55-3340596DFA1D}" type="pres">
      <dgm:prSet presAssocID="{A14FFCFC-CAB3-49D8-B9D3-A462F0E3D70D}" presName="sibTrans" presStyleCnt="0"/>
      <dgm:spPr/>
    </dgm:pt>
    <dgm:pt modelId="{61166CBC-BE1C-4685-9855-C751B4005187}" type="pres">
      <dgm:prSet presAssocID="{60C16EEF-3C43-4EF4-9D01-29377602A81F}" presName="compNode" presStyleCnt="0"/>
      <dgm:spPr/>
    </dgm:pt>
    <dgm:pt modelId="{0D5928D8-9810-4C68-969C-75A5EAE89BE5}" type="pres">
      <dgm:prSet presAssocID="{60C16EEF-3C43-4EF4-9D01-29377602A81F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B28F862F-75E4-438B-9796-F27EF755BFB5}" type="pres">
      <dgm:prSet presAssocID="{60C16EEF-3C43-4EF4-9D01-29377602A81F}" presName="iconSpace" presStyleCnt="0"/>
      <dgm:spPr/>
    </dgm:pt>
    <dgm:pt modelId="{14D738C0-BB70-4F42-A5D4-EF640B1A9420}" type="pres">
      <dgm:prSet presAssocID="{60C16EEF-3C43-4EF4-9D01-29377602A81F}" presName="parTx" presStyleLbl="revTx" presStyleIdx="6" presStyleCnt="8">
        <dgm:presLayoutVars>
          <dgm:chMax val="0"/>
          <dgm:chPref val="0"/>
        </dgm:presLayoutVars>
      </dgm:prSet>
      <dgm:spPr/>
    </dgm:pt>
    <dgm:pt modelId="{1463DFE8-0DEC-4CEE-9209-296E126C6CF0}" type="pres">
      <dgm:prSet presAssocID="{60C16EEF-3C43-4EF4-9D01-29377602A81F}" presName="txSpace" presStyleCnt="0"/>
      <dgm:spPr/>
    </dgm:pt>
    <dgm:pt modelId="{48D6A409-B8D0-49FF-83ED-FA8C16CD98A0}" type="pres">
      <dgm:prSet presAssocID="{60C16EEF-3C43-4EF4-9D01-29377602A81F}" presName="desTx" presStyleLbl="revTx" presStyleIdx="7" presStyleCnt="8">
        <dgm:presLayoutVars/>
      </dgm:prSet>
      <dgm:spPr/>
    </dgm:pt>
  </dgm:ptLst>
  <dgm:cxnLst>
    <dgm:cxn modelId="{5A645404-59DD-4BC0-ADAB-DAE4E0CA7AC8}" type="presOf" srcId="{8317CE80-5852-45D1-B87D-C215B072AE87}" destId="{B59F1BA2-D13A-4C63-8E20-950A2FE3869C}" srcOrd="0" destOrd="0" presId="urn:microsoft.com/office/officeart/2018/2/layout/IconLabelDescriptionList"/>
    <dgm:cxn modelId="{A3741911-055C-475D-BF88-E1696A5001BA}" srcId="{2A1E3B41-A652-4CA2-8186-A1E26B3472E2}" destId="{91E82F4B-A422-436C-ABB8-A84B00AAF46B}" srcOrd="1" destOrd="0" parTransId="{30CE0C51-148C-4A8A-BF16-825DA1DDADAD}" sibTransId="{B2D31D11-1746-4AF9-96DD-C9B0E13BD99E}"/>
    <dgm:cxn modelId="{DA209916-3774-5C4D-9B46-1B66762CCC72}" srcId="{91E82F4B-A422-436C-ABB8-A84B00AAF46B}" destId="{67F506D6-E55C-BB45-8CE7-94F116A9FF3D}" srcOrd="2" destOrd="0" parTransId="{871AA1EC-920F-9B46-B709-7AEEBC2E2FA2}" sibTransId="{67FB55EB-6D02-B640-8177-0C9FAA4C2C75}"/>
    <dgm:cxn modelId="{9E4D9617-7C15-4430-BD61-30E7AB274574}" type="presOf" srcId="{CBAA8992-D843-4544-A4CE-6EFCD60AD6E1}" destId="{31282086-4433-4DAB-B4CD-16CECD29EBF2}" srcOrd="0" destOrd="2" presId="urn:microsoft.com/office/officeart/2018/2/layout/IconLabelDescriptionList"/>
    <dgm:cxn modelId="{2E214320-CB9E-4AE3-80DA-F4A41A20DF85}" type="presOf" srcId="{FD448FC6-53EC-4109-B83C-FB2BA15CD381}" destId="{31282086-4433-4DAB-B4CD-16CECD29EBF2}" srcOrd="0" destOrd="3" presId="urn:microsoft.com/office/officeart/2018/2/layout/IconLabelDescriptionList"/>
    <dgm:cxn modelId="{3A431C21-3C8D-4511-B48C-D9AA8DCD83C1}" type="presOf" srcId="{7BF2A90F-8164-41CB-A2A4-BA4A9A2328D9}" destId="{A0D5616F-0667-4E21-93E2-CA7143084290}" srcOrd="0" destOrd="3" presId="urn:microsoft.com/office/officeart/2018/2/layout/IconLabelDescriptionList"/>
    <dgm:cxn modelId="{DE4DA721-A252-4CB0-A90F-4DBF95538824}" type="presOf" srcId="{1AA88C0F-98CA-49BD-A502-C4A7CF728F50}" destId="{31282086-4433-4DAB-B4CD-16CECD29EBF2}" srcOrd="0" destOrd="0" presId="urn:microsoft.com/office/officeart/2018/2/layout/IconLabelDescriptionList"/>
    <dgm:cxn modelId="{91345B2B-B9FD-49AC-80CF-5A8D41499385}" type="presOf" srcId="{0246D692-4CD7-4624-995E-DA7739302347}" destId="{A0D5616F-0667-4E21-93E2-CA7143084290}" srcOrd="0" destOrd="4" presId="urn:microsoft.com/office/officeart/2018/2/layout/IconLabelDescriptionList"/>
    <dgm:cxn modelId="{64A01E3C-ACED-4E1C-8B15-298A3271D5AC}" type="presOf" srcId="{673617BC-0B41-480A-8360-E823CECC986C}" destId="{48D6A409-B8D0-49FF-83ED-FA8C16CD98A0}" srcOrd="0" destOrd="1" presId="urn:microsoft.com/office/officeart/2018/2/layout/IconLabelDescriptionList"/>
    <dgm:cxn modelId="{BD104F3D-CDE2-43FF-8463-DE2A028019E3}" srcId="{60C16EEF-3C43-4EF4-9D01-29377602A81F}" destId="{A4346B15-373E-46F1-8A04-56A988A46B64}" srcOrd="0" destOrd="0" parTransId="{C2F87F17-751F-481F-AC73-C54EB7D20D9F}" sibTransId="{647C66A5-8E67-4064-B0C8-302DAE65532F}"/>
    <dgm:cxn modelId="{2EDCDE41-534C-45EF-83CC-2BD9F750AF26}" srcId="{84C97F92-ED05-429B-9EC9-1B7FA8A5F5BD}" destId="{0246D692-4CD7-4624-995E-DA7739302347}" srcOrd="4" destOrd="0" parTransId="{427155F6-BEDF-4830-A576-86F828634695}" sibTransId="{AC300611-23B7-41D0-9086-AD67D1D193DC}"/>
    <dgm:cxn modelId="{D145145A-081B-4FDB-8013-8B0A044BCE2D}" srcId="{84C97F92-ED05-429B-9EC9-1B7FA8A5F5BD}" destId="{7BF2A90F-8164-41CB-A2A4-BA4A9A2328D9}" srcOrd="3" destOrd="0" parTransId="{215A1523-368E-42F1-9B77-02F612A68555}" sibTransId="{D26962BA-C158-4670-B90F-1AB7D7D1CF02}"/>
    <dgm:cxn modelId="{E4E38365-E892-4F8D-B38D-4B82EA83D74C}" srcId="{84C97F92-ED05-429B-9EC9-1B7FA8A5F5BD}" destId="{5CAC2415-7889-447B-B094-09C2FD3A2647}" srcOrd="1" destOrd="0" parTransId="{263412C7-CCF2-4946-85F6-96BE4C40E8A1}" sibTransId="{612EA73D-0F15-423D-A9D8-7AF5D697BD3A}"/>
    <dgm:cxn modelId="{5EC28A66-1DF1-4C22-9332-336FEF71B77F}" srcId="{1AA88C0F-98CA-49BD-A502-C4A7CF728F50}" destId="{2F650EB9-85E9-4D6F-ACF3-E19BD7D60B28}" srcOrd="0" destOrd="0" parTransId="{ABA1903F-5B0E-46A0-94F5-8E4A80EA5085}" sibTransId="{11F2DCA8-6E69-4431-A30D-A889A572CDBA}"/>
    <dgm:cxn modelId="{8D62A46A-79C8-4CAF-BCD4-BD8B4534321C}" srcId="{2A1E3B41-A652-4CA2-8186-A1E26B3472E2}" destId="{2F5CE2BA-D2A3-48C8-8C89-5B0F198E6247}" srcOrd="2" destOrd="0" parTransId="{CFE4A3E2-42D8-40DB-9C40-C45C851D2A1D}" sibTransId="{A14FFCFC-CAB3-49D8-B9D3-A462F0E3D70D}"/>
    <dgm:cxn modelId="{A6ABD86C-9BEF-401B-896C-78A32BEC12A5}" srcId="{2A1E3B41-A652-4CA2-8186-A1E26B3472E2}" destId="{60C16EEF-3C43-4EF4-9D01-29377602A81F}" srcOrd="3" destOrd="0" parTransId="{0E32D8E9-9E38-491E-9DB7-973D7013E48D}" sibTransId="{64E53640-2761-4493-A0B8-96F8CE876EE5}"/>
    <dgm:cxn modelId="{32CAF36C-E3E5-448D-BFC9-3B0335DD03EE}" type="presOf" srcId="{BFB67790-DB33-46D9-9D82-0528E421D336}" destId="{A0D5616F-0667-4E21-93E2-CA7143084290}" srcOrd="0" destOrd="2" presId="urn:microsoft.com/office/officeart/2018/2/layout/IconLabelDescriptionList"/>
    <dgm:cxn modelId="{CECC146D-06FD-2747-899A-9894EC1FCA58}" type="presOf" srcId="{67F506D6-E55C-BB45-8CE7-94F116A9FF3D}" destId="{31282086-4433-4DAB-B4CD-16CECD29EBF2}" srcOrd="0" destOrd="4" presId="urn:microsoft.com/office/officeart/2018/2/layout/IconLabelDescriptionList"/>
    <dgm:cxn modelId="{AC28647C-DBF7-4907-A025-A3BB17DF5242}" type="presOf" srcId="{C75FCCD4-A629-4067-8C50-39B030F03C41}" destId="{A0D5616F-0667-4E21-93E2-CA7143084290}" srcOrd="0" destOrd="0" presId="urn:microsoft.com/office/officeart/2018/2/layout/IconLabelDescriptionList"/>
    <dgm:cxn modelId="{7E85448E-92BD-4188-98D1-1D2E27203781}" type="presOf" srcId="{2F650EB9-85E9-4D6F-ACF3-E19BD7D60B28}" destId="{31282086-4433-4DAB-B4CD-16CECD29EBF2}" srcOrd="0" destOrd="1" presId="urn:microsoft.com/office/officeart/2018/2/layout/IconLabelDescriptionList"/>
    <dgm:cxn modelId="{0FC6FF97-8E38-4F5E-9D75-B4F8F033BBB5}" type="presOf" srcId="{2F5CE2BA-D2A3-48C8-8C89-5B0F198E6247}" destId="{8EC58F77-3366-4563-9FF4-CF83619D2BBE}" srcOrd="0" destOrd="0" presId="urn:microsoft.com/office/officeart/2018/2/layout/IconLabelDescriptionList"/>
    <dgm:cxn modelId="{2BCFA899-BEB5-471F-AAF9-4E2479999FD4}" type="presOf" srcId="{91E82F4B-A422-436C-ABB8-A84B00AAF46B}" destId="{5CE7BF52-F428-470B-BFBC-CC0ABD9FE6AC}" srcOrd="0" destOrd="0" presId="urn:microsoft.com/office/officeart/2018/2/layout/IconLabelDescriptionList"/>
    <dgm:cxn modelId="{4A837CA5-8E33-47AC-B715-F5E9306B0C43}" srcId="{84C97F92-ED05-429B-9EC9-1B7FA8A5F5BD}" destId="{BFB67790-DB33-46D9-9D82-0528E421D336}" srcOrd="2" destOrd="0" parTransId="{8BEAB969-A1A7-482C-B414-A59226568172}" sibTransId="{6F0DB9EE-A4F9-4610-A9FF-48632A4513D8}"/>
    <dgm:cxn modelId="{80E790A8-64CE-4FFF-8CCE-A859867E302B}" srcId="{91E82F4B-A422-436C-ABB8-A84B00AAF46B}" destId="{1AA88C0F-98CA-49BD-A502-C4A7CF728F50}" srcOrd="0" destOrd="0" parTransId="{A915F2A6-C074-4469-A0EB-CDB2810ECD41}" sibTransId="{73715963-D4A8-40F5-99FF-43F720669188}"/>
    <dgm:cxn modelId="{8F9A87AB-210B-4B23-B4F5-C35942B47BEA}" type="presOf" srcId="{2A1E3B41-A652-4CA2-8186-A1E26B3472E2}" destId="{8BFE8DBA-EE3F-44A7-93A3-AC44651B7FCC}" srcOrd="0" destOrd="0" presId="urn:microsoft.com/office/officeart/2018/2/layout/IconLabelDescriptionList"/>
    <dgm:cxn modelId="{F718AEB1-079D-42CD-9833-2C99810249DA}" srcId="{91E82F4B-A422-436C-ABB8-A84B00AAF46B}" destId="{CBAA8992-D843-4544-A4CE-6EFCD60AD6E1}" srcOrd="1" destOrd="0" parTransId="{F3D383C3-7B70-4771-A948-02ADB956CB96}" sibTransId="{E0869E85-3ECA-4230-88E0-5170D2C22F8F}"/>
    <dgm:cxn modelId="{48629FBF-A556-45D6-9806-3311B6372039}" srcId="{60C16EEF-3C43-4EF4-9D01-29377602A81F}" destId="{673617BC-0B41-480A-8360-E823CECC986C}" srcOrd="1" destOrd="0" parTransId="{D3B79E60-D3E8-410F-B95C-6533C8CD82A1}" sibTransId="{20826001-C7DC-45C4-B79B-880651B3840B}"/>
    <dgm:cxn modelId="{E05211C0-7033-41B6-9B5A-7DBB0795DA5A}" srcId="{84C97F92-ED05-429B-9EC9-1B7FA8A5F5BD}" destId="{C75FCCD4-A629-4067-8C50-39B030F03C41}" srcOrd="0" destOrd="0" parTransId="{BF6EC090-B998-49D5-B6D2-684D4911132D}" sibTransId="{D5A5D860-B9B3-498A-899A-D11E957F532A}"/>
    <dgm:cxn modelId="{4F46F5C3-2FA3-42CD-BBFC-178FB908EB3C}" type="presOf" srcId="{A4346B15-373E-46F1-8A04-56A988A46B64}" destId="{48D6A409-B8D0-49FF-83ED-FA8C16CD98A0}" srcOrd="0" destOrd="0" presId="urn:microsoft.com/office/officeart/2018/2/layout/IconLabelDescriptionList"/>
    <dgm:cxn modelId="{C6ACCAD0-D611-454B-8D46-93E0C6EF203E}" type="presOf" srcId="{5CAC2415-7889-447B-B094-09C2FD3A2647}" destId="{A0D5616F-0667-4E21-93E2-CA7143084290}" srcOrd="0" destOrd="1" presId="urn:microsoft.com/office/officeart/2018/2/layout/IconLabelDescriptionList"/>
    <dgm:cxn modelId="{7C76B1D9-40BA-4932-AE06-C78241E129C5}" type="presOf" srcId="{84C97F92-ED05-429B-9EC9-1B7FA8A5F5BD}" destId="{50D7F8A7-DB3F-4A69-8512-DC5237CA20CA}" srcOrd="0" destOrd="0" presId="urn:microsoft.com/office/officeart/2018/2/layout/IconLabelDescriptionList"/>
    <dgm:cxn modelId="{415BDED9-C8E0-4298-91D8-2168D8D66454}" srcId="{2F5CE2BA-D2A3-48C8-8C89-5B0F198E6247}" destId="{8317CE80-5852-45D1-B87D-C215B072AE87}" srcOrd="0" destOrd="0" parTransId="{F97C2E5A-2886-4365-B2C5-6E9F0242782C}" sibTransId="{E7C9C25C-8C27-4C4C-972C-4243C77416AE}"/>
    <dgm:cxn modelId="{F99F3FDE-43EC-4B14-AB6C-F24167AE231D}" type="presOf" srcId="{60C16EEF-3C43-4EF4-9D01-29377602A81F}" destId="{14D738C0-BB70-4F42-A5D4-EF640B1A9420}" srcOrd="0" destOrd="0" presId="urn:microsoft.com/office/officeart/2018/2/layout/IconLabelDescriptionList"/>
    <dgm:cxn modelId="{8C2075E4-FE84-4510-A191-5319D19D04FE}" srcId="{2A1E3B41-A652-4CA2-8186-A1E26B3472E2}" destId="{84C97F92-ED05-429B-9EC9-1B7FA8A5F5BD}" srcOrd="0" destOrd="0" parTransId="{FA5B8D00-EF7A-407A-ADBA-B530B714B55B}" sibTransId="{1924E0F5-C658-409C-83F4-444CF834C47D}"/>
    <dgm:cxn modelId="{68102AEF-F4D0-4EE3-9B03-63F6CC44CF32}" srcId="{CBAA8992-D843-4544-A4CE-6EFCD60AD6E1}" destId="{FD448FC6-53EC-4109-B83C-FB2BA15CD381}" srcOrd="0" destOrd="0" parTransId="{4E5A9EE5-A701-44B1-A696-FF2D68DFF228}" sibTransId="{42A2100C-6130-4BF6-8E07-5C68494D014D}"/>
    <dgm:cxn modelId="{B80C654A-06EC-4533-B0BF-B6FF5D93D135}" type="presParOf" srcId="{8BFE8DBA-EE3F-44A7-93A3-AC44651B7FCC}" destId="{85760ECC-4DA0-4BBC-B57F-1EECF6F2EAEF}" srcOrd="0" destOrd="0" presId="urn:microsoft.com/office/officeart/2018/2/layout/IconLabelDescriptionList"/>
    <dgm:cxn modelId="{C6708F0B-7A84-4BAF-BEB1-8E646E1F02F0}" type="presParOf" srcId="{85760ECC-4DA0-4BBC-B57F-1EECF6F2EAEF}" destId="{11483647-B3B6-4836-A621-94ECC4095BB1}" srcOrd="0" destOrd="0" presId="urn:microsoft.com/office/officeart/2018/2/layout/IconLabelDescriptionList"/>
    <dgm:cxn modelId="{3002606D-7B03-4B8D-AE99-1DAD7BFD0497}" type="presParOf" srcId="{85760ECC-4DA0-4BBC-B57F-1EECF6F2EAEF}" destId="{A754BB05-5EB7-4B52-AE1A-1FE0ADDFE32E}" srcOrd="1" destOrd="0" presId="urn:microsoft.com/office/officeart/2018/2/layout/IconLabelDescriptionList"/>
    <dgm:cxn modelId="{3728440B-A631-4A37-95E8-72E4A9CDD62C}" type="presParOf" srcId="{85760ECC-4DA0-4BBC-B57F-1EECF6F2EAEF}" destId="{50D7F8A7-DB3F-4A69-8512-DC5237CA20CA}" srcOrd="2" destOrd="0" presId="urn:microsoft.com/office/officeart/2018/2/layout/IconLabelDescriptionList"/>
    <dgm:cxn modelId="{C54147F0-8BA3-4FD8-8A30-1C92CE9384F0}" type="presParOf" srcId="{85760ECC-4DA0-4BBC-B57F-1EECF6F2EAEF}" destId="{6FC85AB4-4E34-4AF1-BFB0-166133D7EE21}" srcOrd="3" destOrd="0" presId="urn:microsoft.com/office/officeart/2018/2/layout/IconLabelDescriptionList"/>
    <dgm:cxn modelId="{A8BD614A-F73B-4DF8-A3F4-C3A58F11FE75}" type="presParOf" srcId="{85760ECC-4DA0-4BBC-B57F-1EECF6F2EAEF}" destId="{A0D5616F-0667-4E21-93E2-CA7143084290}" srcOrd="4" destOrd="0" presId="urn:microsoft.com/office/officeart/2018/2/layout/IconLabelDescriptionList"/>
    <dgm:cxn modelId="{EFA01B78-D771-4FAC-B5AB-D673A3D9B6CD}" type="presParOf" srcId="{8BFE8DBA-EE3F-44A7-93A3-AC44651B7FCC}" destId="{DE7C5401-462E-4D35-A4BF-7858CB467CB7}" srcOrd="1" destOrd="0" presId="urn:microsoft.com/office/officeart/2018/2/layout/IconLabelDescriptionList"/>
    <dgm:cxn modelId="{47475C66-7D4D-4876-9065-CACE1BB074E1}" type="presParOf" srcId="{8BFE8DBA-EE3F-44A7-93A3-AC44651B7FCC}" destId="{8B14ED22-59A4-4013-8268-4A7AD6CD97E1}" srcOrd="2" destOrd="0" presId="urn:microsoft.com/office/officeart/2018/2/layout/IconLabelDescriptionList"/>
    <dgm:cxn modelId="{79A730F4-8C6D-46F3-81F9-F5F1CF06CAF5}" type="presParOf" srcId="{8B14ED22-59A4-4013-8268-4A7AD6CD97E1}" destId="{F829E60C-4D63-4376-8E73-43626D265F7F}" srcOrd="0" destOrd="0" presId="urn:microsoft.com/office/officeart/2018/2/layout/IconLabelDescriptionList"/>
    <dgm:cxn modelId="{3629CD0E-5DB6-4F46-8AA1-FEDE93D22792}" type="presParOf" srcId="{8B14ED22-59A4-4013-8268-4A7AD6CD97E1}" destId="{49E064C2-93FC-4707-9002-8D55C47ACB48}" srcOrd="1" destOrd="0" presId="urn:microsoft.com/office/officeart/2018/2/layout/IconLabelDescriptionList"/>
    <dgm:cxn modelId="{A31B58B0-7998-4EB0-8700-4C4A4FD35A2C}" type="presParOf" srcId="{8B14ED22-59A4-4013-8268-4A7AD6CD97E1}" destId="{5CE7BF52-F428-470B-BFBC-CC0ABD9FE6AC}" srcOrd="2" destOrd="0" presId="urn:microsoft.com/office/officeart/2018/2/layout/IconLabelDescriptionList"/>
    <dgm:cxn modelId="{3A7719D1-6AD9-4265-8A1B-AC58D82D9BD1}" type="presParOf" srcId="{8B14ED22-59A4-4013-8268-4A7AD6CD97E1}" destId="{3321BD48-9479-49F2-AB5C-B61B47AA3408}" srcOrd="3" destOrd="0" presId="urn:microsoft.com/office/officeart/2018/2/layout/IconLabelDescriptionList"/>
    <dgm:cxn modelId="{FA4516A0-E1A1-47D3-9E26-4743364D1EFF}" type="presParOf" srcId="{8B14ED22-59A4-4013-8268-4A7AD6CD97E1}" destId="{31282086-4433-4DAB-B4CD-16CECD29EBF2}" srcOrd="4" destOrd="0" presId="urn:microsoft.com/office/officeart/2018/2/layout/IconLabelDescriptionList"/>
    <dgm:cxn modelId="{201DF092-9B9C-4028-AEB2-5C5CA580436D}" type="presParOf" srcId="{8BFE8DBA-EE3F-44A7-93A3-AC44651B7FCC}" destId="{84E9FF3B-4F89-417C-A1FF-16EE59E656A4}" srcOrd="3" destOrd="0" presId="urn:microsoft.com/office/officeart/2018/2/layout/IconLabelDescriptionList"/>
    <dgm:cxn modelId="{1990E5C4-01A0-43DC-9A3A-2A7D80325FF4}" type="presParOf" srcId="{8BFE8DBA-EE3F-44A7-93A3-AC44651B7FCC}" destId="{772C8B6B-E9F0-4047-AFC7-2E4B1E3BB449}" srcOrd="4" destOrd="0" presId="urn:microsoft.com/office/officeart/2018/2/layout/IconLabelDescriptionList"/>
    <dgm:cxn modelId="{F536FFFA-DE05-46C8-AB18-8A42871351B8}" type="presParOf" srcId="{772C8B6B-E9F0-4047-AFC7-2E4B1E3BB449}" destId="{068CAF65-EA0A-4EA8-AE58-3B856799C512}" srcOrd="0" destOrd="0" presId="urn:microsoft.com/office/officeart/2018/2/layout/IconLabelDescriptionList"/>
    <dgm:cxn modelId="{A6737D1A-68B7-48D2-A7A4-90D5E870C096}" type="presParOf" srcId="{772C8B6B-E9F0-4047-AFC7-2E4B1E3BB449}" destId="{DC99ABC7-6D90-46D7-9721-DE1D034668D6}" srcOrd="1" destOrd="0" presId="urn:microsoft.com/office/officeart/2018/2/layout/IconLabelDescriptionList"/>
    <dgm:cxn modelId="{C7DD8D07-C9F8-430E-B3C7-12D52FD7947B}" type="presParOf" srcId="{772C8B6B-E9F0-4047-AFC7-2E4B1E3BB449}" destId="{8EC58F77-3366-4563-9FF4-CF83619D2BBE}" srcOrd="2" destOrd="0" presId="urn:microsoft.com/office/officeart/2018/2/layout/IconLabelDescriptionList"/>
    <dgm:cxn modelId="{E7DE42C2-7717-4413-9271-AD9485640EE4}" type="presParOf" srcId="{772C8B6B-E9F0-4047-AFC7-2E4B1E3BB449}" destId="{ABB810D3-2B48-4849-A690-F6614A40CCDA}" srcOrd="3" destOrd="0" presId="urn:microsoft.com/office/officeart/2018/2/layout/IconLabelDescriptionList"/>
    <dgm:cxn modelId="{4A4D33AE-0FBA-4860-8C91-7ED9BDD4FEA4}" type="presParOf" srcId="{772C8B6B-E9F0-4047-AFC7-2E4B1E3BB449}" destId="{B59F1BA2-D13A-4C63-8E20-950A2FE3869C}" srcOrd="4" destOrd="0" presId="urn:microsoft.com/office/officeart/2018/2/layout/IconLabelDescriptionList"/>
    <dgm:cxn modelId="{AD1912F3-ECC9-4557-83BF-F239B2AE1B73}" type="presParOf" srcId="{8BFE8DBA-EE3F-44A7-93A3-AC44651B7FCC}" destId="{EE9A1CF2-59E9-46BD-9E55-3340596DFA1D}" srcOrd="5" destOrd="0" presId="urn:microsoft.com/office/officeart/2018/2/layout/IconLabelDescriptionList"/>
    <dgm:cxn modelId="{295D7C06-B04A-48E2-ACE9-869518D58DE1}" type="presParOf" srcId="{8BFE8DBA-EE3F-44A7-93A3-AC44651B7FCC}" destId="{61166CBC-BE1C-4685-9855-C751B4005187}" srcOrd="6" destOrd="0" presId="urn:microsoft.com/office/officeart/2018/2/layout/IconLabelDescriptionList"/>
    <dgm:cxn modelId="{4629E22D-54A2-4F1F-BCD3-66A1461A5987}" type="presParOf" srcId="{61166CBC-BE1C-4685-9855-C751B4005187}" destId="{0D5928D8-9810-4C68-969C-75A5EAE89BE5}" srcOrd="0" destOrd="0" presId="urn:microsoft.com/office/officeart/2018/2/layout/IconLabelDescriptionList"/>
    <dgm:cxn modelId="{E7EC80D3-E849-4BF3-9E2E-D3600945F0E1}" type="presParOf" srcId="{61166CBC-BE1C-4685-9855-C751B4005187}" destId="{B28F862F-75E4-438B-9796-F27EF755BFB5}" srcOrd="1" destOrd="0" presId="urn:microsoft.com/office/officeart/2018/2/layout/IconLabelDescriptionList"/>
    <dgm:cxn modelId="{853817BA-5497-4A2E-A693-65EBA4A33BDE}" type="presParOf" srcId="{61166CBC-BE1C-4685-9855-C751B4005187}" destId="{14D738C0-BB70-4F42-A5D4-EF640B1A9420}" srcOrd="2" destOrd="0" presId="urn:microsoft.com/office/officeart/2018/2/layout/IconLabelDescriptionList"/>
    <dgm:cxn modelId="{5C8FAC53-DDE0-4430-8DFC-2CDFABCA7348}" type="presParOf" srcId="{61166CBC-BE1C-4685-9855-C751B4005187}" destId="{1463DFE8-0DEC-4CEE-9209-296E126C6CF0}" srcOrd="3" destOrd="0" presId="urn:microsoft.com/office/officeart/2018/2/layout/IconLabelDescriptionList"/>
    <dgm:cxn modelId="{A26ADDCD-AC07-4A9B-817D-0C44EC3A6118}" type="presParOf" srcId="{61166CBC-BE1C-4685-9855-C751B4005187}" destId="{48D6A409-B8D0-49FF-83ED-FA8C16CD98A0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D76AD6-1603-4CF3-8468-0668FF70C3C4}">
      <dsp:nvSpPr>
        <dsp:cNvPr id="0" name=""/>
        <dsp:cNvSpPr/>
      </dsp:nvSpPr>
      <dsp:spPr>
        <a:xfrm>
          <a:off x="118903" y="1019273"/>
          <a:ext cx="1287691" cy="128769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85C2E3-7737-426F-A34F-861B945E14BB}">
      <dsp:nvSpPr>
        <dsp:cNvPr id="0" name=""/>
        <dsp:cNvSpPr/>
      </dsp:nvSpPr>
      <dsp:spPr>
        <a:xfrm>
          <a:off x="389318" y="1289688"/>
          <a:ext cx="746861" cy="74686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E6A4F8-E787-42C6-90F1-595EC6715FCE}">
      <dsp:nvSpPr>
        <dsp:cNvPr id="0" name=""/>
        <dsp:cNvSpPr/>
      </dsp:nvSpPr>
      <dsp:spPr>
        <a:xfrm>
          <a:off x="1682528" y="1019273"/>
          <a:ext cx="3035273" cy="1287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Museo Sans 500" panose="02000000000000000000" pitchFamily="2" charset="77"/>
            </a:rPr>
            <a:t>Societies who want to understand the importance of an Annual General Meeting (AGM).</a:t>
          </a:r>
        </a:p>
      </dsp:txBody>
      <dsp:txXfrm>
        <a:off x="1682528" y="1019273"/>
        <a:ext cx="3035273" cy="1287691"/>
      </dsp:txXfrm>
    </dsp:sp>
    <dsp:sp modelId="{AE6F47E4-37F9-4D34-B32E-1B0F9ACDC2D2}">
      <dsp:nvSpPr>
        <dsp:cNvPr id="0" name=""/>
        <dsp:cNvSpPr/>
      </dsp:nvSpPr>
      <dsp:spPr>
        <a:xfrm>
          <a:off x="5246676" y="1019273"/>
          <a:ext cx="1287691" cy="128769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E3F303-6999-44A7-B253-30FD523B8EC7}">
      <dsp:nvSpPr>
        <dsp:cNvPr id="0" name=""/>
        <dsp:cNvSpPr/>
      </dsp:nvSpPr>
      <dsp:spPr>
        <a:xfrm>
          <a:off x="5517091" y="1289688"/>
          <a:ext cx="746861" cy="74686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DD42B1-9481-495B-A87B-CC30C54BFB37}">
      <dsp:nvSpPr>
        <dsp:cNvPr id="0" name=""/>
        <dsp:cNvSpPr/>
      </dsp:nvSpPr>
      <dsp:spPr>
        <a:xfrm>
          <a:off x="6810302" y="1019273"/>
          <a:ext cx="3035273" cy="1287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Museo Sans 500" panose="02000000000000000000" pitchFamily="2" charset="77"/>
            </a:rPr>
            <a:t>Societies seeking guidance on running an efficient AGM.</a:t>
          </a:r>
        </a:p>
      </dsp:txBody>
      <dsp:txXfrm>
        <a:off x="6810302" y="1019273"/>
        <a:ext cx="3035273" cy="12876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99ACE9-975F-43B5-B064-C806F9D34D9D}">
      <dsp:nvSpPr>
        <dsp:cNvPr id="0" name=""/>
        <dsp:cNvSpPr/>
      </dsp:nvSpPr>
      <dsp:spPr>
        <a:xfrm>
          <a:off x="1691456" y="0"/>
          <a:ext cx="1510523" cy="132586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852593-AC88-41B7-A0C3-F8D3110690D3}">
      <dsp:nvSpPr>
        <dsp:cNvPr id="0" name=""/>
        <dsp:cNvSpPr/>
      </dsp:nvSpPr>
      <dsp:spPr>
        <a:xfrm>
          <a:off x="288827" y="1469861"/>
          <a:ext cx="4315781" cy="5682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endParaRPr lang="en-US" sz="3600" kern="1200" dirty="0"/>
        </a:p>
      </dsp:txBody>
      <dsp:txXfrm>
        <a:off x="288827" y="1469861"/>
        <a:ext cx="4315781" cy="568226"/>
      </dsp:txXfrm>
    </dsp:sp>
    <dsp:sp modelId="{53516C10-0C55-4D0B-84FB-D1F12E60F04B}">
      <dsp:nvSpPr>
        <dsp:cNvPr id="0" name=""/>
        <dsp:cNvSpPr/>
      </dsp:nvSpPr>
      <dsp:spPr>
        <a:xfrm>
          <a:off x="302896" y="1343175"/>
          <a:ext cx="4315781" cy="1710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Museo Sans 500" panose="02000000000000000000" pitchFamily="2" charset="77"/>
            </a:rPr>
            <a:t>Annual = happens once per year.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Museo Sans 500" panose="02000000000000000000" pitchFamily="2" charset="77"/>
            </a:rPr>
            <a:t>General meeting = a meeting that includes both the executive/council/board of a Society as well as its general membership.</a:t>
          </a:r>
        </a:p>
      </dsp:txBody>
      <dsp:txXfrm>
        <a:off x="302896" y="1343175"/>
        <a:ext cx="4315781" cy="1710189"/>
      </dsp:txXfrm>
    </dsp:sp>
    <dsp:sp modelId="{374BA1F0-313A-4528-ABF3-021453EABF37}">
      <dsp:nvSpPr>
        <dsp:cNvPr id="0" name=""/>
        <dsp:cNvSpPr/>
      </dsp:nvSpPr>
      <dsp:spPr>
        <a:xfrm>
          <a:off x="6762499" y="0"/>
          <a:ext cx="1510523" cy="132586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CBEB26-C2F3-4DC9-B745-E43B823EBBD1}">
      <dsp:nvSpPr>
        <dsp:cNvPr id="0" name=""/>
        <dsp:cNvSpPr/>
      </dsp:nvSpPr>
      <dsp:spPr>
        <a:xfrm>
          <a:off x="5359870" y="1469861"/>
          <a:ext cx="4315781" cy="5682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endParaRPr lang="en-US" sz="3600" kern="1200" dirty="0"/>
        </a:p>
      </dsp:txBody>
      <dsp:txXfrm>
        <a:off x="5359870" y="1469861"/>
        <a:ext cx="4315781" cy="568226"/>
      </dsp:txXfrm>
    </dsp:sp>
    <dsp:sp modelId="{255BF46F-2D5B-4399-9AAB-2CD5A0E32EAD}">
      <dsp:nvSpPr>
        <dsp:cNvPr id="0" name=""/>
        <dsp:cNvSpPr/>
      </dsp:nvSpPr>
      <dsp:spPr>
        <a:xfrm>
          <a:off x="5257543" y="1343175"/>
          <a:ext cx="4315781" cy="1710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Museo Sans 500" panose="02000000000000000000" pitchFamily="2" charset="77"/>
            </a:rPr>
            <a:t>Can I have more than one general meeting per year?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Museo Sans 500" panose="02000000000000000000" pitchFamily="2" charset="77"/>
            </a:rPr>
            <a:t>Yes! But as you will see later, AGMs serve a very specific purpose in comparison to other GMs.</a:t>
          </a:r>
        </a:p>
      </dsp:txBody>
      <dsp:txXfrm>
        <a:off x="5257543" y="1343175"/>
        <a:ext cx="4315781" cy="17101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286188-EC90-490F-93D3-0BCD35FD15CE}">
      <dsp:nvSpPr>
        <dsp:cNvPr id="0" name=""/>
        <dsp:cNvSpPr/>
      </dsp:nvSpPr>
      <dsp:spPr>
        <a:xfrm>
          <a:off x="0" y="2029"/>
          <a:ext cx="9964479" cy="97014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B90A2E-8933-4833-852F-39964F72B42D}">
      <dsp:nvSpPr>
        <dsp:cNvPr id="0" name=""/>
        <dsp:cNvSpPr/>
      </dsp:nvSpPr>
      <dsp:spPr>
        <a:xfrm>
          <a:off x="293470" y="220313"/>
          <a:ext cx="534104" cy="53358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553EE4-4F43-4FCC-BC11-10FB60A33EFD}">
      <dsp:nvSpPr>
        <dsp:cNvPr id="0" name=""/>
        <dsp:cNvSpPr/>
      </dsp:nvSpPr>
      <dsp:spPr>
        <a:xfrm>
          <a:off x="1121044" y="2029"/>
          <a:ext cx="8724655" cy="971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775" tIns="102775" rIns="102775" bIns="102775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Museo Sans 500" panose="02000000000000000000" pitchFamily="2" charset="77"/>
            </a:rPr>
            <a:t>To know what the minimum task items during an AGM should be, you need to refer to your guiding documents.</a:t>
          </a:r>
        </a:p>
      </dsp:txBody>
      <dsp:txXfrm>
        <a:off x="1121044" y="2029"/>
        <a:ext cx="8724655" cy="971098"/>
      </dsp:txXfrm>
    </dsp:sp>
    <dsp:sp modelId="{4658DD1D-11B8-490E-B9F5-34C53369C950}">
      <dsp:nvSpPr>
        <dsp:cNvPr id="0" name=""/>
        <dsp:cNvSpPr/>
      </dsp:nvSpPr>
      <dsp:spPr>
        <a:xfrm>
          <a:off x="0" y="1177569"/>
          <a:ext cx="9964479" cy="97014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21DC61-B5F1-4F4C-B6DC-A60104816D88}">
      <dsp:nvSpPr>
        <dsp:cNvPr id="0" name=""/>
        <dsp:cNvSpPr/>
      </dsp:nvSpPr>
      <dsp:spPr>
        <a:xfrm>
          <a:off x="293470" y="1395853"/>
          <a:ext cx="534104" cy="53358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62B8DD-42D8-4281-8FA4-259C71A5385D}">
      <dsp:nvSpPr>
        <dsp:cNvPr id="0" name=""/>
        <dsp:cNvSpPr/>
      </dsp:nvSpPr>
      <dsp:spPr>
        <a:xfrm>
          <a:off x="1121044" y="1177569"/>
          <a:ext cx="8724655" cy="971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775" tIns="102775" rIns="102775" bIns="102775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Museo Sans 500" panose="02000000000000000000" pitchFamily="2" charset="77"/>
            </a:rPr>
            <a:t>If your Society has a Constitution, make sure you always refer to it when planning your AGM.</a:t>
          </a:r>
        </a:p>
      </dsp:txBody>
      <dsp:txXfrm>
        <a:off x="1121044" y="1177569"/>
        <a:ext cx="8724655" cy="971098"/>
      </dsp:txXfrm>
    </dsp:sp>
    <dsp:sp modelId="{E57CE655-E281-4AB2-AF93-F3234D7FDE17}">
      <dsp:nvSpPr>
        <dsp:cNvPr id="0" name=""/>
        <dsp:cNvSpPr/>
      </dsp:nvSpPr>
      <dsp:spPr>
        <a:xfrm>
          <a:off x="0" y="2353109"/>
          <a:ext cx="9964479" cy="97014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5523BD-1F42-49B7-B5F3-660080EF1F77}">
      <dsp:nvSpPr>
        <dsp:cNvPr id="0" name=""/>
        <dsp:cNvSpPr/>
      </dsp:nvSpPr>
      <dsp:spPr>
        <a:xfrm>
          <a:off x="293757" y="2571393"/>
          <a:ext cx="534104" cy="53358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26B068-4074-465A-8FB5-C52348247FA4}">
      <dsp:nvSpPr>
        <dsp:cNvPr id="0" name=""/>
        <dsp:cNvSpPr/>
      </dsp:nvSpPr>
      <dsp:spPr>
        <a:xfrm>
          <a:off x="1121618" y="2353109"/>
          <a:ext cx="8724655" cy="971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775" tIns="102775" rIns="102775" bIns="102775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Museo Sans 500" panose="02000000000000000000" pitchFamily="2" charset="77"/>
            </a:rPr>
            <a:t>If your Society does not have a Constitution, you are governed by the DSU Society Policy (SP), section 14. 14.5 has a useful list of tasks to be done during AGMs.</a:t>
          </a:r>
        </a:p>
      </dsp:txBody>
      <dsp:txXfrm>
        <a:off x="1121618" y="2353109"/>
        <a:ext cx="8724655" cy="9710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208D4C-0087-794D-BACA-3668C8234011}">
      <dsp:nvSpPr>
        <dsp:cNvPr id="0" name=""/>
        <dsp:cNvSpPr/>
      </dsp:nvSpPr>
      <dsp:spPr>
        <a:xfrm>
          <a:off x="8665441" y="2936009"/>
          <a:ext cx="91440" cy="6285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2851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CFFD5D-4EA2-704A-BC5B-A540DE1D58E6}">
      <dsp:nvSpPr>
        <dsp:cNvPr id="0" name=""/>
        <dsp:cNvSpPr/>
      </dsp:nvSpPr>
      <dsp:spPr>
        <a:xfrm>
          <a:off x="5055962" y="2936009"/>
          <a:ext cx="91440" cy="6264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2643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61AA00-3E4A-1148-A8B4-2D5B14C270CA}">
      <dsp:nvSpPr>
        <dsp:cNvPr id="0" name=""/>
        <dsp:cNvSpPr/>
      </dsp:nvSpPr>
      <dsp:spPr>
        <a:xfrm>
          <a:off x="1446484" y="2936009"/>
          <a:ext cx="91440" cy="6264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2643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49639B-3411-114B-9166-651B29690699}">
      <dsp:nvSpPr>
        <dsp:cNvPr id="0" name=""/>
        <dsp:cNvSpPr/>
      </dsp:nvSpPr>
      <dsp:spPr>
        <a:xfrm>
          <a:off x="746444" y="1444489"/>
          <a:ext cx="1491519" cy="149151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7E591F-C8DE-A847-9752-8F2B4E39949A}">
      <dsp:nvSpPr>
        <dsp:cNvPr id="0" name=""/>
        <dsp:cNvSpPr/>
      </dsp:nvSpPr>
      <dsp:spPr>
        <a:xfrm>
          <a:off x="746444" y="1444489"/>
          <a:ext cx="1491519" cy="149151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E5A79F-62A8-6B4D-B417-DEC97D70DB71}">
      <dsp:nvSpPr>
        <dsp:cNvPr id="0" name=""/>
        <dsp:cNvSpPr/>
      </dsp:nvSpPr>
      <dsp:spPr>
        <a:xfrm>
          <a:off x="685" y="1712963"/>
          <a:ext cx="2983039" cy="95457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Museo Sans 500" panose="02000000000000000000" pitchFamily="2" charset="77"/>
            </a:rPr>
            <a:t>An AGM is like any event: you need to decide on a time, place, venue, etc. Finalize details ahead of time and get all paperwork done.</a:t>
          </a:r>
          <a:endParaRPr lang="en-CA" sz="1400" kern="1200" dirty="0">
            <a:latin typeface="Museo Sans 500" panose="02000000000000000000" pitchFamily="2" charset="77"/>
          </a:endParaRPr>
        </a:p>
      </dsp:txBody>
      <dsp:txXfrm>
        <a:off x="685" y="1712963"/>
        <a:ext cx="2983039" cy="954572"/>
      </dsp:txXfrm>
    </dsp:sp>
    <dsp:sp modelId="{AEC6E095-A677-9844-AC51-D8CF4A0BFC91}">
      <dsp:nvSpPr>
        <dsp:cNvPr id="0" name=""/>
        <dsp:cNvSpPr/>
      </dsp:nvSpPr>
      <dsp:spPr>
        <a:xfrm>
          <a:off x="746444" y="3562447"/>
          <a:ext cx="1491519" cy="149151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639757-2240-0442-8ABE-1A7760DDE320}">
      <dsp:nvSpPr>
        <dsp:cNvPr id="0" name=""/>
        <dsp:cNvSpPr/>
      </dsp:nvSpPr>
      <dsp:spPr>
        <a:xfrm>
          <a:off x="746444" y="3562447"/>
          <a:ext cx="1491519" cy="149151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933F5D-EC1C-684E-9131-B90B759989FE}">
      <dsp:nvSpPr>
        <dsp:cNvPr id="0" name=""/>
        <dsp:cNvSpPr/>
      </dsp:nvSpPr>
      <dsp:spPr>
        <a:xfrm>
          <a:off x="685" y="3830921"/>
          <a:ext cx="2983039" cy="95457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kern="1200" dirty="0">
              <a:latin typeface="Museo Sans 500" panose="02000000000000000000" pitchFamily="2" charset="77"/>
            </a:rPr>
            <a:t>AGM dates should be based on a time when most members are able to attend (aka before exam season, not during the summer). Some Constitutions have further details.</a:t>
          </a:r>
        </a:p>
      </dsp:txBody>
      <dsp:txXfrm>
        <a:off x="685" y="3830921"/>
        <a:ext cx="2983039" cy="954572"/>
      </dsp:txXfrm>
    </dsp:sp>
    <dsp:sp modelId="{5DF0D869-3F4E-F542-9266-EE46BC3E2CAF}">
      <dsp:nvSpPr>
        <dsp:cNvPr id="0" name=""/>
        <dsp:cNvSpPr/>
      </dsp:nvSpPr>
      <dsp:spPr>
        <a:xfrm>
          <a:off x="4355923" y="1444489"/>
          <a:ext cx="1491519" cy="149151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E0E836-B342-5247-962C-1C115FDDFA7E}">
      <dsp:nvSpPr>
        <dsp:cNvPr id="0" name=""/>
        <dsp:cNvSpPr/>
      </dsp:nvSpPr>
      <dsp:spPr>
        <a:xfrm>
          <a:off x="4355923" y="1444489"/>
          <a:ext cx="1491519" cy="149151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13D2CC-725F-7248-9F22-542010192D4A}">
      <dsp:nvSpPr>
        <dsp:cNvPr id="0" name=""/>
        <dsp:cNvSpPr/>
      </dsp:nvSpPr>
      <dsp:spPr>
        <a:xfrm>
          <a:off x="3610163" y="1712963"/>
          <a:ext cx="2983039" cy="95457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Museo Sans 500" panose="02000000000000000000" pitchFamily="2" charset="77"/>
            </a:rPr>
            <a:t>Notice is essential to get enough people to attend your meeting. This attendance requirement is also known as “quorum”.</a:t>
          </a:r>
          <a:endParaRPr lang="en-CA" sz="1400" kern="1200" dirty="0">
            <a:latin typeface="Museo Sans 500" panose="02000000000000000000" pitchFamily="2" charset="77"/>
          </a:endParaRPr>
        </a:p>
      </dsp:txBody>
      <dsp:txXfrm>
        <a:off x="3610163" y="1712963"/>
        <a:ext cx="2983039" cy="954572"/>
      </dsp:txXfrm>
    </dsp:sp>
    <dsp:sp modelId="{6D7F050C-8565-2E43-A98A-85E6CFCB0EFD}">
      <dsp:nvSpPr>
        <dsp:cNvPr id="0" name=""/>
        <dsp:cNvSpPr/>
      </dsp:nvSpPr>
      <dsp:spPr>
        <a:xfrm>
          <a:off x="4355923" y="3562447"/>
          <a:ext cx="1491519" cy="149151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A80DEF-C960-2942-AF99-82680C135682}">
      <dsp:nvSpPr>
        <dsp:cNvPr id="0" name=""/>
        <dsp:cNvSpPr/>
      </dsp:nvSpPr>
      <dsp:spPr>
        <a:xfrm>
          <a:off x="4355923" y="3562447"/>
          <a:ext cx="1491519" cy="149151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2967C7-81B8-BE4D-AB61-B5E5F07E41F0}">
      <dsp:nvSpPr>
        <dsp:cNvPr id="0" name=""/>
        <dsp:cNvSpPr/>
      </dsp:nvSpPr>
      <dsp:spPr>
        <a:xfrm>
          <a:off x="3610163" y="3830921"/>
          <a:ext cx="2983039" cy="95457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Museo Sans 500" panose="02000000000000000000" pitchFamily="2" charset="77"/>
            </a:rPr>
            <a:t>Many operating/guiding documents specify which channels you ought to use to promote the AGM.</a:t>
          </a:r>
          <a:endParaRPr lang="en-CA" sz="1400" kern="1200" dirty="0">
            <a:latin typeface="Museo Sans 500" panose="02000000000000000000" pitchFamily="2" charset="77"/>
          </a:endParaRPr>
        </a:p>
      </dsp:txBody>
      <dsp:txXfrm>
        <a:off x="3610163" y="3830921"/>
        <a:ext cx="2983039" cy="954572"/>
      </dsp:txXfrm>
    </dsp:sp>
    <dsp:sp modelId="{1C083B4B-6B26-944B-8D66-F821216A3D77}">
      <dsp:nvSpPr>
        <dsp:cNvPr id="0" name=""/>
        <dsp:cNvSpPr/>
      </dsp:nvSpPr>
      <dsp:spPr>
        <a:xfrm>
          <a:off x="7965401" y="1444489"/>
          <a:ext cx="1491519" cy="149151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1CA2A4-5888-9E4C-9712-131D82736456}">
      <dsp:nvSpPr>
        <dsp:cNvPr id="0" name=""/>
        <dsp:cNvSpPr/>
      </dsp:nvSpPr>
      <dsp:spPr>
        <a:xfrm>
          <a:off x="7965401" y="1444489"/>
          <a:ext cx="1491519" cy="149151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08AB5F-7450-2642-8F07-551DA3E3A828}">
      <dsp:nvSpPr>
        <dsp:cNvPr id="0" name=""/>
        <dsp:cNvSpPr/>
      </dsp:nvSpPr>
      <dsp:spPr>
        <a:xfrm>
          <a:off x="7219641" y="1712963"/>
          <a:ext cx="2983039" cy="95457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Museo Sans 500" panose="02000000000000000000" pitchFamily="2" charset="77"/>
            </a:rPr>
            <a:t>You should begin promoting your AGM </a:t>
          </a:r>
          <a:r>
            <a:rPr lang="en-US" sz="1400" u="sng" kern="1200" dirty="0">
              <a:latin typeface="Museo Sans 500" panose="02000000000000000000" pitchFamily="2" charset="77"/>
            </a:rPr>
            <a:t>at least a week</a:t>
          </a:r>
          <a:r>
            <a:rPr lang="en-US" sz="1400" kern="1200" dirty="0">
              <a:latin typeface="Museo Sans 500" panose="02000000000000000000" pitchFamily="2" charset="77"/>
            </a:rPr>
            <a:t> before it takes place (SP 14.5.8), </a:t>
          </a:r>
          <a:r>
            <a:rPr lang="en-US" sz="1400" u="sng" kern="1200" dirty="0">
              <a:latin typeface="Museo Sans 500" panose="02000000000000000000" pitchFamily="2" charset="77"/>
            </a:rPr>
            <a:t>two</a:t>
          </a:r>
          <a:r>
            <a:rPr lang="en-US" sz="1400" kern="1200" dirty="0">
              <a:latin typeface="Museo Sans 500" panose="02000000000000000000" pitchFamily="2" charset="77"/>
            </a:rPr>
            <a:t> if you’re having elections at the AGM (11.5).</a:t>
          </a:r>
          <a:endParaRPr lang="en-CA" sz="1400" kern="1200" dirty="0">
            <a:latin typeface="Museo Sans 500" panose="02000000000000000000" pitchFamily="2" charset="77"/>
          </a:endParaRPr>
        </a:p>
      </dsp:txBody>
      <dsp:txXfrm>
        <a:off x="7219641" y="1712963"/>
        <a:ext cx="2983039" cy="954572"/>
      </dsp:txXfrm>
    </dsp:sp>
    <dsp:sp modelId="{D52F3964-368D-7048-9FDC-3CE684AD9AA9}">
      <dsp:nvSpPr>
        <dsp:cNvPr id="0" name=""/>
        <dsp:cNvSpPr/>
      </dsp:nvSpPr>
      <dsp:spPr>
        <a:xfrm>
          <a:off x="7965401" y="3564520"/>
          <a:ext cx="1491519" cy="148646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2C716B-C330-B947-AB0F-6D8BAC599C49}">
      <dsp:nvSpPr>
        <dsp:cNvPr id="0" name=""/>
        <dsp:cNvSpPr/>
      </dsp:nvSpPr>
      <dsp:spPr>
        <a:xfrm>
          <a:off x="7965401" y="3564520"/>
          <a:ext cx="1491519" cy="148646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6139B4-E824-FD42-B952-28567735DC53}">
      <dsp:nvSpPr>
        <dsp:cNvPr id="0" name=""/>
        <dsp:cNvSpPr/>
      </dsp:nvSpPr>
      <dsp:spPr>
        <a:xfrm>
          <a:off x="7219641" y="3832084"/>
          <a:ext cx="2983039" cy="95133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kern="1200" dirty="0">
              <a:latin typeface="Museo Sans 500" panose="02000000000000000000" pitchFamily="2" charset="77"/>
            </a:rPr>
            <a:t>Notice must include the time, place, and agenda of the meeting. For elections, information </a:t>
          </a:r>
          <a:r>
            <a:rPr lang="en-CA" sz="1400" kern="1200">
              <a:latin typeface="Museo Sans 500" panose="02000000000000000000" pitchFamily="2" charset="77"/>
            </a:rPr>
            <a:t>on available positions, </a:t>
          </a:r>
          <a:r>
            <a:rPr lang="en-CA" sz="1400" kern="1200" dirty="0">
              <a:latin typeface="Museo Sans 500" panose="02000000000000000000" pitchFamily="2" charset="77"/>
            </a:rPr>
            <a:t>instructions on how to run must be included ( 11.5).</a:t>
          </a:r>
          <a:r>
            <a:rPr lang="en-US" sz="1400" kern="1200" dirty="0">
              <a:latin typeface="Museo Sans 500" panose="02000000000000000000" pitchFamily="2" charset="77"/>
            </a:rPr>
            <a:t> </a:t>
          </a:r>
          <a:endParaRPr lang="en-CA" sz="1400" kern="1200" dirty="0">
            <a:latin typeface="Museo Sans 500" panose="02000000000000000000" pitchFamily="2" charset="77"/>
          </a:endParaRPr>
        </a:p>
      </dsp:txBody>
      <dsp:txXfrm>
        <a:off x="7219641" y="3832084"/>
        <a:ext cx="2983039" cy="95133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14F6D9-516E-A44B-97C6-B7E3BADB253C}">
      <dsp:nvSpPr>
        <dsp:cNvPr id="0" name=""/>
        <dsp:cNvSpPr/>
      </dsp:nvSpPr>
      <dsp:spPr>
        <a:xfrm>
          <a:off x="907861" y="0"/>
          <a:ext cx="4708129" cy="4708129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707EDA-7B6E-9345-A3D5-1BA35A89307F}">
      <dsp:nvSpPr>
        <dsp:cNvPr id="0" name=""/>
        <dsp:cNvSpPr/>
      </dsp:nvSpPr>
      <dsp:spPr>
        <a:xfrm>
          <a:off x="1355133" y="447272"/>
          <a:ext cx="1836170" cy="183617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Museo Sans 500" panose="02000000000000000000" pitchFamily="2" charset="77"/>
            </a:rPr>
            <a:t>Presentation on the Society’s financial position.</a:t>
          </a:r>
          <a:endParaRPr lang="en-CA" sz="1800" kern="1200" dirty="0">
            <a:latin typeface="Museo Sans 500" panose="02000000000000000000" pitchFamily="2" charset="77"/>
          </a:endParaRPr>
        </a:p>
      </dsp:txBody>
      <dsp:txXfrm>
        <a:off x="1444767" y="536906"/>
        <a:ext cx="1656902" cy="1656902"/>
      </dsp:txXfrm>
    </dsp:sp>
    <dsp:sp modelId="{591AD57A-257F-6845-AFA9-FDD7FCB27ECE}">
      <dsp:nvSpPr>
        <dsp:cNvPr id="0" name=""/>
        <dsp:cNvSpPr/>
      </dsp:nvSpPr>
      <dsp:spPr>
        <a:xfrm>
          <a:off x="3332547" y="447272"/>
          <a:ext cx="1836170" cy="1836170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Museo Sans 500" panose="02000000000000000000" pitchFamily="2" charset="77"/>
            </a:rPr>
            <a:t>Election of Society executives.</a:t>
          </a:r>
          <a:endParaRPr lang="en-CA" sz="1800" kern="1200" dirty="0">
            <a:latin typeface="Museo Sans 500" panose="02000000000000000000" pitchFamily="2" charset="77"/>
          </a:endParaRPr>
        </a:p>
      </dsp:txBody>
      <dsp:txXfrm>
        <a:off x="3422181" y="536906"/>
        <a:ext cx="1656902" cy="1656902"/>
      </dsp:txXfrm>
    </dsp:sp>
    <dsp:sp modelId="{EB546B3C-933B-234E-920A-972653FA4263}">
      <dsp:nvSpPr>
        <dsp:cNvPr id="0" name=""/>
        <dsp:cNvSpPr/>
      </dsp:nvSpPr>
      <dsp:spPr>
        <a:xfrm>
          <a:off x="1355133" y="2424686"/>
          <a:ext cx="1836170" cy="1836170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Museo Sans 500" panose="02000000000000000000" pitchFamily="2" charset="77"/>
            </a:rPr>
            <a:t>Constitutional adoption or amendments.</a:t>
          </a:r>
          <a:endParaRPr lang="en-CA" sz="1800" kern="1200" dirty="0">
            <a:latin typeface="Museo Sans 500" panose="02000000000000000000" pitchFamily="2" charset="77"/>
          </a:endParaRPr>
        </a:p>
      </dsp:txBody>
      <dsp:txXfrm>
        <a:off x="1444767" y="2514320"/>
        <a:ext cx="1656902" cy="1656902"/>
      </dsp:txXfrm>
    </dsp:sp>
    <dsp:sp modelId="{F95DD3B1-9208-374F-88FB-BD7362FB5399}">
      <dsp:nvSpPr>
        <dsp:cNvPr id="0" name=""/>
        <dsp:cNvSpPr/>
      </dsp:nvSpPr>
      <dsp:spPr>
        <a:xfrm>
          <a:off x="3332547" y="2424686"/>
          <a:ext cx="1836170" cy="183617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Museo Sans 500" panose="02000000000000000000" pitchFamily="2" charset="77"/>
            </a:rPr>
            <a:t>Presentation on Society activities for the year.</a:t>
          </a:r>
          <a:endParaRPr lang="en-CA" sz="1800" kern="1200" dirty="0">
            <a:latin typeface="Museo Sans 500" panose="02000000000000000000" pitchFamily="2" charset="77"/>
          </a:endParaRPr>
        </a:p>
      </dsp:txBody>
      <dsp:txXfrm>
        <a:off x="3422181" y="2514320"/>
        <a:ext cx="1656902" cy="16569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B6503C-5001-4350-9B47-77125D6A6E04}">
      <dsp:nvSpPr>
        <dsp:cNvPr id="0" name=""/>
        <dsp:cNvSpPr/>
      </dsp:nvSpPr>
      <dsp:spPr>
        <a:xfrm>
          <a:off x="727833" y="112075"/>
          <a:ext cx="768537" cy="6393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F654F1-CAD6-4EB8-ACB8-129CCC50CF42}">
      <dsp:nvSpPr>
        <dsp:cNvPr id="0" name=""/>
        <dsp:cNvSpPr/>
      </dsp:nvSpPr>
      <dsp:spPr>
        <a:xfrm>
          <a:off x="14191" y="886722"/>
          <a:ext cx="2195822" cy="2739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700" kern="1200" dirty="0">
              <a:latin typeface="Museo Sans 500" panose="02000000000000000000" pitchFamily="2" charset="77"/>
            </a:rPr>
            <a:t>Income</a:t>
          </a:r>
        </a:p>
      </dsp:txBody>
      <dsp:txXfrm>
        <a:off x="14191" y="886722"/>
        <a:ext cx="2195822" cy="273991"/>
      </dsp:txXfrm>
    </dsp:sp>
    <dsp:sp modelId="{6CB5C1C2-247D-4893-89A8-61B5C7840305}">
      <dsp:nvSpPr>
        <dsp:cNvPr id="0" name=""/>
        <dsp:cNvSpPr/>
      </dsp:nvSpPr>
      <dsp:spPr>
        <a:xfrm>
          <a:off x="14191" y="1223659"/>
          <a:ext cx="2195822" cy="24477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Museo Sans 500" panose="02000000000000000000" pitchFamily="2" charset="77"/>
            </a:rPr>
            <a:t>How much money did the Society make this year? How much was projected?</a:t>
          </a:r>
        </a:p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Museo Sans 500" panose="02000000000000000000" pitchFamily="2" charset="77"/>
            </a:rPr>
            <a:t>What were the income sources?</a:t>
          </a:r>
        </a:p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Museo Sans 500" panose="02000000000000000000" pitchFamily="2" charset="77"/>
            </a:rPr>
            <a:t>Are there plans to focus on these income sources in the future?</a:t>
          </a:r>
        </a:p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Museo Sans 500" panose="02000000000000000000" pitchFamily="2" charset="77"/>
            </a:rPr>
            <a:t>Are there plans to explore other income avenues?</a:t>
          </a:r>
        </a:p>
      </dsp:txBody>
      <dsp:txXfrm>
        <a:off x="14191" y="1223659"/>
        <a:ext cx="2195822" cy="2447703"/>
      </dsp:txXfrm>
    </dsp:sp>
    <dsp:sp modelId="{0E25EB60-1ABB-4853-B28B-3D547FCEB5C5}">
      <dsp:nvSpPr>
        <dsp:cNvPr id="0" name=""/>
        <dsp:cNvSpPr/>
      </dsp:nvSpPr>
      <dsp:spPr>
        <a:xfrm>
          <a:off x="3307924" y="112075"/>
          <a:ext cx="768537" cy="6393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E7B2D3-3E79-4667-969A-36445FE4C53B}">
      <dsp:nvSpPr>
        <dsp:cNvPr id="0" name=""/>
        <dsp:cNvSpPr/>
      </dsp:nvSpPr>
      <dsp:spPr>
        <a:xfrm>
          <a:off x="2594282" y="886722"/>
          <a:ext cx="2195822" cy="2739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700" kern="1200" dirty="0">
              <a:latin typeface="Museo Sans 500" panose="02000000000000000000" pitchFamily="2" charset="77"/>
            </a:rPr>
            <a:t>Expenses</a:t>
          </a:r>
        </a:p>
      </dsp:txBody>
      <dsp:txXfrm>
        <a:off x="2594282" y="886722"/>
        <a:ext cx="2195822" cy="273991"/>
      </dsp:txXfrm>
    </dsp:sp>
    <dsp:sp modelId="{42831CC7-A0A5-4F2E-A2F3-AD1DC562CC4E}">
      <dsp:nvSpPr>
        <dsp:cNvPr id="0" name=""/>
        <dsp:cNvSpPr/>
      </dsp:nvSpPr>
      <dsp:spPr>
        <a:xfrm>
          <a:off x="2594282" y="1223659"/>
          <a:ext cx="2195822" cy="24477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Museo Sans 500" panose="02000000000000000000" pitchFamily="2" charset="77"/>
            </a:rPr>
            <a:t>How much money did the Society spend? How much did it plan on spending?</a:t>
          </a:r>
        </a:p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Museo Sans 500" panose="02000000000000000000" pitchFamily="2" charset="77"/>
            </a:rPr>
            <a:t>What did it spend its money on?</a:t>
          </a:r>
        </a:p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Museo Sans 500" panose="02000000000000000000" pitchFamily="2" charset="77"/>
            </a:rPr>
            <a:t>How did the Society try to cut costs and what did it decide to splurge on? Why?</a:t>
          </a:r>
        </a:p>
      </dsp:txBody>
      <dsp:txXfrm>
        <a:off x="2594282" y="1223659"/>
        <a:ext cx="2195822" cy="2447703"/>
      </dsp:txXfrm>
    </dsp:sp>
    <dsp:sp modelId="{BEBB1026-4453-49F3-9FAC-0E1EEA495D8C}">
      <dsp:nvSpPr>
        <dsp:cNvPr id="0" name=""/>
        <dsp:cNvSpPr/>
      </dsp:nvSpPr>
      <dsp:spPr>
        <a:xfrm>
          <a:off x="5888016" y="112075"/>
          <a:ext cx="768537" cy="6393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5EBE99-8952-4734-872B-C2FA883030D2}">
      <dsp:nvSpPr>
        <dsp:cNvPr id="0" name=""/>
        <dsp:cNvSpPr/>
      </dsp:nvSpPr>
      <dsp:spPr>
        <a:xfrm>
          <a:off x="5174373" y="886722"/>
          <a:ext cx="2195822" cy="2739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700" kern="1200" dirty="0">
              <a:latin typeface="Museo Sans 500" panose="02000000000000000000" pitchFamily="2" charset="77"/>
            </a:rPr>
            <a:t>Balance</a:t>
          </a:r>
        </a:p>
      </dsp:txBody>
      <dsp:txXfrm>
        <a:off x="5174373" y="886722"/>
        <a:ext cx="2195822" cy="273991"/>
      </dsp:txXfrm>
    </dsp:sp>
    <dsp:sp modelId="{C835BB17-74FF-4260-998D-4849B703DC03}">
      <dsp:nvSpPr>
        <dsp:cNvPr id="0" name=""/>
        <dsp:cNvSpPr/>
      </dsp:nvSpPr>
      <dsp:spPr>
        <a:xfrm>
          <a:off x="5174373" y="1223659"/>
          <a:ext cx="2195822" cy="24477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Museo Sans 500" panose="02000000000000000000" pitchFamily="2" charset="77"/>
            </a:rPr>
            <a:t>Is it positive or negative?</a:t>
          </a:r>
        </a:p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Museo Sans 500" panose="02000000000000000000" pitchFamily="2" charset="77"/>
            </a:rPr>
            <a:t>If it’s positive, was this intentional? How did it happen?</a:t>
          </a:r>
        </a:p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Museo Sans 500" panose="02000000000000000000" pitchFamily="2" charset="77"/>
            </a:rPr>
            <a:t>If it’s negative, does the Society have a plan to balance the budget? What is the plan? How did this happen, and what will be done to prevent this in the future?</a:t>
          </a:r>
        </a:p>
      </dsp:txBody>
      <dsp:txXfrm>
        <a:off x="5174373" y="1223659"/>
        <a:ext cx="2195822" cy="2447703"/>
      </dsp:txXfrm>
    </dsp:sp>
    <dsp:sp modelId="{22BAD0F9-8873-47A6-AD7C-A70DB532B719}">
      <dsp:nvSpPr>
        <dsp:cNvPr id="0" name=""/>
        <dsp:cNvSpPr/>
      </dsp:nvSpPr>
      <dsp:spPr>
        <a:xfrm>
          <a:off x="8468107" y="112075"/>
          <a:ext cx="768537" cy="63931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0430D5-93B0-4C7C-8561-8085D49754AA}">
      <dsp:nvSpPr>
        <dsp:cNvPr id="0" name=""/>
        <dsp:cNvSpPr/>
      </dsp:nvSpPr>
      <dsp:spPr>
        <a:xfrm>
          <a:off x="7754465" y="886722"/>
          <a:ext cx="2195822" cy="2739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700" kern="1200" dirty="0">
              <a:latin typeface="Museo Sans 500" panose="02000000000000000000" pitchFamily="2" charset="77"/>
            </a:rPr>
            <a:t>Q&amp;A</a:t>
          </a:r>
        </a:p>
      </dsp:txBody>
      <dsp:txXfrm>
        <a:off x="7754465" y="886722"/>
        <a:ext cx="2195822" cy="273991"/>
      </dsp:txXfrm>
    </dsp:sp>
    <dsp:sp modelId="{4B3359AD-8611-456B-8CEF-283342041DD1}">
      <dsp:nvSpPr>
        <dsp:cNvPr id="0" name=""/>
        <dsp:cNvSpPr/>
      </dsp:nvSpPr>
      <dsp:spPr>
        <a:xfrm>
          <a:off x="7754465" y="1223659"/>
          <a:ext cx="2195822" cy="24477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Museo Sans 500" panose="02000000000000000000" pitchFamily="2" charset="77"/>
            </a:rPr>
            <a:t>People often get more attentive around discussions of money. Be prepared to receive questions!</a:t>
          </a:r>
        </a:p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Museo Sans 500" panose="02000000000000000000" pitchFamily="2" charset="77"/>
            </a:rPr>
            <a:t>When responding, reply in a calm and neutral tone, even if the question is uncomfortable. Decisions were made for a reason, and you have nothing to hide! Preparedness will help with this as well.</a:t>
          </a:r>
        </a:p>
      </dsp:txBody>
      <dsp:txXfrm>
        <a:off x="7754465" y="1223659"/>
        <a:ext cx="2195822" cy="24477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599D1B-B49F-4511-A5C6-DDD5EDDB68F5}">
      <dsp:nvSpPr>
        <dsp:cNvPr id="0" name=""/>
        <dsp:cNvSpPr/>
      </dsp:nvSpPr>
      <dsp:spPr>
        <a:xfrm>
          <a:off x="284239" y="179735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86DF4B-E7ED-4913-87DC-C2C90DBA2521}">
      <dsp:nvSpPr>
        <dsp:cNvPr id="0" name=""/>
        <dsp:cNvSpPr/>
      </dsp:nvSpPr>
      <dsp:spPr>
        <a:xfrm>
          <a:off x="284239" y="1850817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100" kern="1200" dirty="0">
              <a:latin typeface="Museo Sans 500" panose="02000000000000000000" pitchFamily="2" charset="77"/>
            </a:rPr>
            <a:t>Important things to mention:</a:t>
          </a:r>
        </a:p>
      </dsp:txBody>
      <dsp:txXfrm>
        <a:off x="284239" y="1850817"/>
        <a:ext cx="4320000" cy="648000"/>
      </dsp:txXfrm>
    </dsp:sp>
    <dsp:sp modelId="{7D70C8AD-CDC6-4859-AA81-3DEA72FC20A9}">
      <dsp:nvSpPr>
        <dsp:cNvPr id="0" name=""/>
        <dsp:cNvSpPr/>
      </dsp:nvSpPr>
      <dsp:spPr>
        <a:xfrm>
          <a:off x="284239" y="2572808"/>
          <a:ext cx="4320000" cy="1306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Museo Sans 500" panose="02000000000000000000" pitchFamily="2" charset="77"/>
            </a:rPr>
            <a:t>Major events</a:t>
          </a:r>
        </a:p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Museo Sans 500" panose="02000000000000000000" pitchFamily="2" charset="77"/>
            </a:rPr>
            <a:t>Bonding activities</a:t>
          </a:r>
        </a:p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Museo Sans 500" panose="02000000000000000000" pitchFamily="2" charset="77"/>
            </a:rPr>
            <a:t>Important decisions made</a:t>
          </a:r>
        </a:p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Museo Sans 500" panose="02000000000000000000" pitchFamily="2" charset="77"/>
            </a:rPr>
            <a:t>Accomplishments and achievements</a:t>
          </a:r>
        </a:p>
      </dsp:txBody>
      <dsp:txXfrm>
        <a:off x="284239" y="2572808"/>
        <a:ext cx="4320000" cy="1306499"/>
      </dsp:txXfrm>
    </dsp:sp>
    <dsp:sp modelId="{D4515EE7-F340-49EF-93EC-87761FA5B01B}">
      <dsp:nvSpPr>
        <dsp:cNvPr id="0" name=""/>
        <dsp:cNvSpPr/>
      </dsp:nvSpPr>
      <dsp:spPr>
        <a:xfrm>
          <a:off x="5360239" y="179735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9FF733-7390-4CE6-852C-F2CA04735225}">
      <dsp:nvSpPr>
        <dsp:cNvPr id="0" name=""/>
        <dsp:cNvSpPr/>
      </dsp:nvSpPr>
      <dsp:spPr>
        <a:xfrm>
          <a:off x="5360239" y="1850817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100" kern="1200" dirty="0">
              <a:latin typeface="Museo Sans 500" panose="02000000000000000000" pitchFamily="2" charset="77"/>
            </a:rPr>
            <a:t>Ideas on how to structure your recap:</a:t>
          </a:r>
        </a:p>
      </dsp:txBody>
      <dsp:txXfrm>
        <a:off x="5360239" y="1850817"/>
        <a:ext cx="4320000" cy="648000"/>
      </dsp:txXfrm>
    </dsp:sp>
    <dsp:sp modelId="{30A819C6-7260-4E52-B437-3592EC9F2A5D}">
      <dsp:nvSpPr>
        <dsp:cNvPr id="0" name=""/>
        <dsp:cNvSpPr/>
      </dsp:nvSpPr>
      <dsp:spPr>
        <a:xfrm>
          <a:off x="5360239" y="2572808"/>
          <a:ext cx="4320000" cy="1306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Museo Sans 500" panose="02000000000000000000" pitchFamily="2" charset="77"/>
            </a:rPr>
            <a:t>By executive: That way each executive can showcase their portfolio and progress on their individual work.</a:t>
          </a:r>
        </a:p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Museo Sans 500" panose="02000000000000000000" pitchFamily="2" charset="77"/>
            </a:rPr>
            <a:t>One consolidated presentation: Short, sweet, and engaging!</a:t>
          </a:r>
        </a:p>
      </dsp:txBody>
      <dsp:txXfrm>
        <a:off x="5360239" y="2572808"/>
        <a:ext cx="4320000" cy="130649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483647-B3B6-4836-A621-94ECC4095BB1}">
      <dsp:nvSpPr>
        <dsp:cNvPr id="0" name=""/>
        <dsp:cNvSpPr/>
      </dsp:nvSpPr>
      <dsp:spPr>
        <a:xfrm>
          <a:off x="13409" y="145281"/>
          <a:ext cx="812791" cy="81279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D7F8A7-DB3F-4A69-8512-DC5237CA20CA}">
      <dsp:nvSpPr>
        <dsp:cNvPr id="0" name=""/>
        <dsp:cNvSpPr/>
      </dsp:nvSpPr>
      <dsp:spPr>
        <a:xfrm>
          <a:off x="13409" y="1142174"/>
          <a:ext cx="2322261" cy="740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 dirty="0">
              <a:latin typeface="Museo Sans 500" panose="02000000000000000000" pitchFamily="2" charset="77"/>
            </a:rPr>
            <a:t>Reasons to amend a Society Constitution (non-exhaustive):</a:t>
          </a:r>
        </a:p>
      </dsp:txBody>
      <dsp:txXfrm>
        <a:off x="13409" y="1142174"/>
        <a:ext cx="2322261" cy="740220"/>
      </dsp:txXfrm>
    </dsp:sp>
    <dsp:sp modelId="{A0D5616F-0667-4E21-93E2-CA7143084290}">
      <dsp:nvSpPr>
        <dsp:cNvPr id="0" name=""/>
        <dsp:cNvSpPr/>
      </dsp:nvSpPr>
      <dsp:spPr>
        <a:xfrm>
          <a:off x="13409" y="1968024"/>
          <a:ext cx="2322261" cy="2458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Museo Sans 500" panose="02000000000000000000" pitchFamily="2" charset="77"/>
            </a:rPr>
            <a:t>Addition or removal of executive positions.</a:t>
          </a:r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Museo Sans 500" panose="02000000000000000000" pitchFamily="2" charset="77"/>
            </a:rPr>
            <a:t>Addition or removal of executive responsibilities.</a:t>
          </a:r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Museo Sans 500" panose="02000000000000000000" pitchFamily="2" charset="77"/>
            </a:rPr>
            <a:t>Changes in membership criteria or objectives.</a:t>
          </a:r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Museo Sans 500" panose="02000000000000000000" pitchFamily="2" charset="77"/>
            </a:rPr>
            <a:t>Addition or removal of standing committees.</a:t>
          </a:r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Museo Sans 500" panose="02000000000000000000" pitchFamily="2" charset="77"/>
            </a:rPr>
            <a:t>Changes in procedures or additional policies.</a:t>
          </a:r>
        </a:p>
      </dsp:txBody>
      <dsp:txXfrm>
        <a:off x="13409" y="1968024"/>
        <a:ext cx="2322261" cy="2458692"/>
      </dsp:txXfrm>
    </dsp:sp>
    <dsp:sp modelId="{F829E60C-4D63-4376-8E73-43626D265F7F}">
      <dsp:nvSpPr>
        <dsp:cNvPr id="0" name=""/>
        <dsp:cNvSpPr/>
      </dsp:nvSpPr>
      <dsp:spPr>
        <a:xfrm>
          <a:off x="2742065" y="145281"/>
          <a:ext cx="812791" cy="81279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E7BF52-F428-470B-BFBC-CC0ABD9FE6AC}">
      <dsp:nvSpPr>
        <dsp:cNvPr id="0" name=""/>
        <dsp:cNvSpPr/>
      </dsp:nvSpPr>
      <dsp:spPr>
        <a:xfrm>
          <a:off x="2742065" y="1142174"/>
          <a:ext cx="2322261" cy="740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 dirty="0">
              <a:latin typeface="Museo Sans 500" panose="02000000000000000000" pitchFamily="2" charset="77"/>
            </a:rPr>
            <a:t>Discussions and approval of amendments</a:t>
          </a:r>
        </a:p>
      </dsp:txBody>
      <dsp:txXfrm>
        <a:off x="2742065" y="1142174"/>
        <a:ext cx="2322261" cy="740220"/>
      </dsp:txXfrm>
    </dsp:sp>
    <dsp:sp modelId="{31282086-4433-4DAB-B4CD-16CECD29EBF2}">
      <dsp:nvSpPr>
        <dsp:cNvPr id="0" name=""/>
        <dsp:cNvSpPr/>
      </dsp:nvSpPr>
      <dsp:spPr>
        <a:xfrm>
          <a:off x="2742065" y="1968024"/>
          <a:ext cx="2322261" cy="2458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Museo Sans 500" panose="02000000000000000000" pitchFamily="2" charset="77"/>
            </a:rPr>
            <a:t>Option 1: Individually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latin typeface="Museo Sans 500" panose="02000000000000000000" pitchFamily="2" charset="77"/>
            </a:rPr>
            <a:t>Allows members to pick and choose which amendments to pass and which to fail.</a:t>
          </a:r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Museo Sans 500" panose="02000000000000000000" pitchFamily="2" charset="77"/>
            </a:rPr>
            <a:t>Option 2: By omnibus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latin typeface="Museo Sans 500" panose="02000000000000000000" pitchFamily="2" charset="77"/>
            </a:rPr>
            <a:t>Allows for all amendments to be approved with one vote after the discussion period.</a:t>
          </a:r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Museo Sans 500" panose="02000000000000000000" pitchFamily="2" charset="77"/>
            </a:rPr>
            <a:t>Amendments need to be passed by ordinary resolution (1/2 majority) or special resolution (2/3 majority) depending on your constitution.</a:t>
          </a:r>
        </a:p>
      </dsp:txBody>
      <dsp:txXfrm>
        <a:off x="2742065" y="1968024"/>
        <a:ext cx="2322261" cy="2458692"/>
      </dsp:txXfrm>
    </dsp:sp>
    <dsp:sp modelId="{068CAF65-EA0A-4EA8-AE58-3B856799C512}">
      <dsp:nvSpPr>
        <dsp:cNvPr id="0" name=""/>
        <dsp:cNvSpPr/>
      </dsp:nvSpPr>
      <dsp:spPr>
        <a:xfrm>
          <a:off x="5470722" y="145281"/>
          <a:ext cx="812791" cy="81279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C58F77-3366-4563-9FF4-CF83619D2BBE}">
      <dsp:nvSpPr>
        <dsp:cNvPr id="0" name=""/>
        <dsp:cNvSpPr/>
      </dsp:nvSpPr>
      <dsp:spPr>
        <a:xfrm>
          <a:off x="5470722" y="1142174"/>
          <a:ext cx="2322261" cy="740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 dirty="0">
              <a:latin typeface="Museo Sans 500" panose="02000000000000000000" pitchFamily="2" charset="77"/>
            </a:rPr>
            <a:t>Frequency of amendments</a:t>
          </a:r>
        </a:p>
      </dsp:txBody>
      <dsp:txXfrm>
        <a:off x="5470722" y="1142174"/>
        <a:ext cx="2322261" cy="740220"/>
      </dsp:txXfrm>
    </dsp:sp>
    <dsp:sp modelId="{B59F1BA2-D13A-4C63-8E20-950A2FE3869C}">
      <dsp:nvSpPr>
        <dsp:cNvPr id="0" name=""/>
        <dsp:cNvSpPr/>
      </dsp:nvSpPr>
      <dsp:spPr>
        <a:xfrm>
          <a:off x="5470722" y="1968024"/>
          <a:ext cx="2322261" cy="2458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Museo Sans 500" panose="02000000000000000000" pitchFamily="2" charset="77"/>
            </a:rPr>
            <a:t>As needed! It is recommended that Constitutions are reviewed annually but there is no minimum amendment number required.</a:t>
          </a:r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Museo Sans 500" panose="02000000000000000000" pitchFamily="2" charset="77"/>
            </a:rPr>
            <a:t>Remember to notice amendments on time to give members the opportunity to review them prior to the meeting.</a:t>
          </a:r>
        </a:p>
      </dsp:txBody>
      <dsp:txXfrm>
        <a:off x="5470722" y="1968024"/>
        <a:ext cx="2322261" cy="2458692"/>
      </dsp:txXfrm>
    </dsp:sp>
    <dsp:sp modelId="{0D5928D8-9810-4C68-969C-75A5EAE89BE5}">
      <dsp:nvSpPr>
        <dsp:cNvPr id="0" name=""/>
        <dsp:cNvSpPr/>
      </dsp:nvSpPr>
      <dsp:spPr>
        <a:xfrm>
          <a:off x="8199379" y="145281"/>
          <a:ext cx="812791" cy="81279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D738C0-BB70-4F42-A5D4-EF640B1A9420}">
      <dsp:nvSpPr>
        <dsp:cNvPr id="0" name=""/>
        <dsp:cNvSpPr/>
      </dsp:nvSpPr>
      <dsp:spPr>
        <a:xfrm>
          <a:off x="8199379" y="1142174"/>
          <a:ext cx="2322261" cy="740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/>
            <a:t>Society Review Committee recommendations</a:t>
          </a:r>
        </a:p>
      </dsp:txBody>
      <dsp:txXfrm>
        <a:off x="8199379" y="1142174"/>
        <a:ext cx="2322261" cy="740220"/>
      </dsp:txXfrm>
    </dsp:sp>
    <dsp:sp modelId="{48D6A409-B8D0-49FF-83ED-FA8C16CD98A0}">
      <dsp:nvSpPr>
        <dsp:cNvPr id="0" name=""/>
        <dsp:cNvSpPr/>
      </dsp:nvSpPr>
      <dsp:spPr>
        <a:xfrm>
          <a:off x="8199379" y="1968024"/>
          <a:ext cx="2322261" cy="2458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Museo Sans 500" panose="02000000000000000000" pitchFamily="2" charset="77"/>
            </a:rPr>
            <a:t>If your Society’s Constitution contradicts the SP, then SRC will notify you and work with you to fix the issue (SP 8.12).</a:t>
          </a:r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Museo Sans 500" panose="02000000000000000000" pitchFamily="2" charset="77"/>
            </a:rPr>
            <a:t>SRC-mandated amendments do not need to be voted on by the membership, but they need to be communicated at the AGM (SP 8.13).</a:t>
          </a:r>
        </a:p>
      </dsp:txBody>
      <dsp:txXfrm>
        <a:off x="8199379" y="1968024"/>
        <a:ext cx="2322261" cy="24586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CA935-504B-4687-85FB-28A9C332E7A8}" type="datetimeFigureOut">
              <a:rPr lang="en-CA" smtClean="0"/>
              <a:t>2024-02-16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92A0CE-7AFC-4161-81BE-67DB419D71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569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92A0CE-7AFC-4161-81BE-67DB419D718A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088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8AF26-C3F0-4F3E-94E7-EA0A51F43E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FBD5D8-864E-4539-AB20-28155AB7AF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63106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8344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CB6FC-2E3C-41DA-BD9A-A8BB9BA09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E81AF-2ACA-4110-87F1-C0AF82D72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475BC-4930-42F0-990A-D287F41D39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BDEC25-762D-4F57-8725-0698889EB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F7622-A8F3-42CE-9B89-9FF0D67D5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48AB59-6D6E-4D10-A9D3-221000FAEC3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7518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8D017-BE70-450D-8A23-6DF15F7A9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06289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9EE17C-9FA7-4A10-8CB3-824EBB5CA2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062891" cy="5587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9127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C5CD0-E192-4201-A604-E48B782CD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945029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C8626-5302-4F96-B1CC-AADFCA0E48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848922" cy="34154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E6A9BC-54A1-4DD6-850B-CA58CE8F9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34308" y="1825625"/>
            <a:ext cx="4848922" cy="399531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46028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E671E-58A4-4E3E-9520-0F48E0D5A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976895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CEC7FB-DC04-4331-980E-AF663D0442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479370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2330E7-D401-4F97-90CB-A412FEAAF4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4793706" cy="27694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02BB72-3260-494B-8627-23E1A21AF6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19802" y="1681163"/>
            <a:ext cx="479688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C34660-C6E1-4DF0-83EA-4B6A824F66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19800" y="2505075"/>
            <a:ext cx="4796883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5278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D75B1-30A4-4284-97B4-8B629E1F1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9883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E769B-E449-4E02-8026-C8B64574F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0F1A0-F687-4095-AC57-8B2A32D27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588890" cy="478890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31E1CD-4A28-49B9-9351-DA6CB36F8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1613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154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954B6-19BC-48B8-8C71-4FDA5C0C3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6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12A712-1832-4779-9E52-C1FF471A32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9" y="987426"/>
            <a:ext cx="5243202" cy="432055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1780A6-9060-421D-AB0C-63EF3A65D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2505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1829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48C1AA-9FA0-4725-844C-CD06738A6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96447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653FF3-A548-42BA-891F-42298C6049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964479" cy="3326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59713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Museo Sans 700" panose="020000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useo Sans 500" panose="02000000000000000000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useo Sans 500" panose="02000000000000000000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useo Sans 500" panose="02000000000000000000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useo Sans 500" panose="02000000000000000000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useo Sans 500" panose="02000000000000000000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svg"/><Relationship Id="rId7" Type="http://schemas.openxmlformats.org/officeDocument/2006/relationships/image" Target="../media/image48.sv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7.png"/><Relationship Id="rId5" Type="http://schemas.openxmlformats.org/officeDocument/2006/relationships/image" Target="../media/image46.svg"/><Relationship Id="rId4" Type="http://schemas.openxmlformats.org/officeDocument/2006/relationships/image" Target="../media/image4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12" Type="http://schemas.openxmlformats.org/officeDocument/2006/relationships/hyperlink" Target="https://www.boardeffect.com/blog/roberts-rules-of-order-cheat-sheet/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png"/><Relationship Id="rId11" Type="http://schemas.openxmlformats.org/officeDocument/2006/relationships/image" Target="../media/image22.svg"/><Relationship Id="rId5" Type="http://schemas.openxmlformats.org/officeDocument/2006/relationships/image" Target="../media/image16.sv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D646C-672C-4F48-BFB5-DBEA6C6ED8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Societies AGM guide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410D7A-9322-4B83-9E5B-6C83CED2FB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Transparency, communication, and decision-making</a:t>
            </a:r>
          </a:p>
          <a:p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015533-6906-974F-961C-3FEEF76E9131}"/>
              </a:ext>
            </a:extLst>
          </p:cNvPr>
          <p:cNvSpPr txBox="1"/>
          <p:nvPr/>
        </p:nvSpPr>
        <p:spPr>
          <a:xfrm>
            <a:off x="4150605" y="5735637"/>
            <a:ext cx="3280065" cy="8022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CA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useo Sans 500" panose="02000000000000000000" pitchFamily="50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CA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seo Sans 500" panose="02000000000000000000" pitchFamily="50" charset="0"/>
                <a:ea typeface="+mn-ea"/>
                <a:cs typeface="+mn-cs"/>
              </a:rPr>
              <a:t>Tammy </a:t>
            </a:r>
            <a:r>
              <a:rPr kumimoji="0" lang="en-CA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seo Sans 500" panose="02000000000000000000" pitchFamily="50" charset="0"/>
                <a:ea typeface="+mn-ea"/>
                <a:cs typeface="+mn-cs"/>
              </a:rPr>
              <a:t>Maniou</a:t>
            </a:r>
            <a:r>
              <a:rPr kumimoji="0" lang="en-CA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seo Sans 500" panose="02000000000000000000" pitchFamily="50" charset="0"/>
                <a:ea typeface="+mn-ea"/>
                <a:cs typeface="+mn-cs"/>
              </a:rPr>
              <a:t>, DSU VP Internal 2023-2024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012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4BA12-5C0A-4E46-86DD-A912784B2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item: Year recap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988D697-4370-2011-2971-5625E7AB80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1754114"/>
              </p:ext>
            </p:extLst>
          </p:nvPr>
        </p:nvGraphicFramePr>
        <p:xfrm>
          <a:off x="838200" y="1427356"/>
          <a:ext cx="9964479" cy="4059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5779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0F648-9EB8-1C41-9898-2D08E56E3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0"/>
            <a:ext cx="9964479" cy="1325563"/>
          </a:xfrm>
        </p:spPr>
        <p:txBody>
          <a:bodyPr/>
          <a:lstStyle/>
          <a:p>
            <a:r>
              <a:rPr lang="en-US" dirty="0"/>
              <a:t>Agenda item: Constitutional adoption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EAF0C57-33B4-1743-9518-29D1CE0E012D}"/>
              </a:ext>
            </a:extLst>
          </p:cNvPr>
          <p:cNvGrpSpPr/>
          <p:nvPr/>
        </p:nvGrpSpPr>
        <p:grpSpPr>
          <a:xfrm>
            <a:off x="841946" y="1425922"/>
            <a:ext cx="9956985" cy="3915509"/>
            <a:chOff x="841946" y="1742964"/>
            <a:chExt cx="9956985" cy="32591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0BA208A-0D3D-0B47-95D1-2EBD463CEDD3}"/>
                </a:ext>
              </a:extLst>
            </p:cNvPr>
            <p:cNvSpPr/>
            <p:nvPr/>
          </p:nvSpPr>
          <p:spPr>
            <a:xfrm>
              <a:off x="841946" y="1742964"/>
              <a:ext cx="2252711" cy="901084"/>
            </a:xfrm>
            <a:custGeom>
              <a:avLst/>
              <a:gdLst>
                <a:gd name="connsiteX0" fmla="*/ 0 w 2252711"/>
                <a:gd name="connsiteY0" fmla="*/ 0 h 901084"/>
                <a:gd name="connsiteX1" fmla="*/ 2252711 w 2252711"/>
                <a:gd name="connsiteY1" fmla="*/ 0 h 901084"/>
                <a:gd name="connsiteX2" fmla="*/ 2252711 w 2252711"/>
                <a:gd name="connsiteY2" fmla="*/ 901084 h 901084"/>
                <a:gd name="connsiteX3" fmla="*/ 0 w 2252711"/>
                <a:gd name="connsiteY3" fmla="*/ 901084 h 901084"/>
                <a:gd name="connsiteX4" fmla="*/ 0 w 2252711"/>
                <a:gd name="connsiteY4" fmla="*/ 0 h 901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2711" h="901084">
                  <a:moveTo>
                    <a:pt x="0" y="0"/>
                  </a:moveTo>
                  <a:lnTo>
                    <a:pt x="2252711" y="0"/>
                  </a:lnTo>
                  <a:lnTo>
                    <a:pt x="2252711" y="901084"/>
                  </a:lnTo>
                  <a:lnTo>
                    <a:pt x="0" y="9010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8016" tIns="73152" rIns="128016" bIns="73152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800" i="0" kern="1200" dirty="0">
                  <a:latin typeface="Museo Sans 500" panose="02000000000000000000" pitchFamily="2" charset="77"/>
                </a:rPr>
                <a:t>Does my Society need a Constitution?</a:t>
              </a: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676429F-F681-8E4D-9BBE-7348C6C86DFB}"/>
                </a:ext>
              </a:extLst>
            </p:cNvPr>
            <p:cNvSpPr/>
            <p:nvPr/>
          </p:nvSpPr>
          <p:spPr>
            <a:xfrm>
              <a:off x="841946" y="2644049"/>
              <a:ext cx="2252711" cy="2358040"/>
            </a:xfrm>
            <a:custGeom>
              <a:avLst/>
              <a:gdLst>
                <a:gd name="connsiteX0" fmla="*/ 0 w 2252711"/>
                <a:gd name="connsiteY0" fmla="*/ 0 h 2358040"/>
                <a:gd name="connsiteX1" fmla="*/ 2252711 w 2252711"/>
                <a:gd name="connsiteY1" fmla="*/ 0 h 2358040"/>
                <a:gd name="connsiteX2" fmla="*/ 2252711 w 2252711"/>
                <a:gd name="connsiteY2" fmla="*/ 2358040 h 2358040"/>
                <a:gd name="connsiteX3" fmla="*/ 0 w 2252711"/>
                <a:gd name="connsiteY3" fmla="*/ 2358040 h 2358040"/>
                <a:gd name="connsiteX4" fmla="*/ 0 w 2252711"/>
                <a:gd name="connsiteY4" fmla="*/ 0 h 2358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2711" h="2358040">
                  <a:moveTo>
                    <a:pt x="0" y="0"/>
                  </a:moveTo>
                  <a:lnTo>
                    <a:pt x="2252711" y="0"/>
                  </a:lnTo>
                  <a:lnTo>
                    <a:pt x="2252711" y="2358040"/>
                  </a:lnTo>
                  <a:lnTo>
                    <a:pt x="0" y="235804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674" tIns="58674" rIns="78232" bIns="88011" numCol="1" spcCol="1270" anchor="t" anchorCtr="0">
              <a:noAutofit/>
            </a:bodyPr>
            <a:lstStyle/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200" kern="1200" dirty="0">
                  <a:latin typeface="Museo Sans 500" panose="02000000000000000000" pitchFamily="2" charset="77"/>
                </a:rPr>
                <a:t>Faculty, Levy, and Residence Council Societies are mandated to have their own Constitution (SP 12.1).</a:t>
              </a: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200" kern="1200" dirty="0">
                  <a:latin typeface="Museo Sans 500" panose="02000000000000000000" pitchFamily="2" charset="77"/>
                </a:rPr>
                <a:t>Constituent and General Interest Societies may choose to adopt their own Constitution, provided they comply with SP (12.1.1).</a:t>
              </a: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D44E6362-5F90-EB45-831D-46B80E3894D4}"/>
                </a:ext>
              </a:extLst>
            </p:cNvPr>
            <p:cNvSpPr/>
            <p:nvPr/>
          </p:nvSpPr>
          <p:spPr>
            <a:xfrm>
              <a:off x="3410037" y="1742964"/>
              <a:ext cx="2252711" cy="901084"/>
            </a:xfrm>
            <a:custGeom>
              <a:avLst/>
              <a:gdLst>
                <a:gd name="connsiteX0" fmla="*/ 0 w 2252711"/>
                <a:gd name="connsiteY0" fmla="*/ 0 h 901084"/>
                <a:gd name="connsiteX1" fmla="*/ 2252711 w 2252711"/>
                <a:gd name="connsiteY1" fmla="*/ 0 h 901084"/>
                <a:gd name="connsiteX2" fmla="*/ 2252711 w 2252711"/>
                <a:gd name="connsiteY2" fmla="*/ 901084 h 901084"/>
                <a:gd name="connsiteX3" fmla="*/ 0 w 2252711"/>
                <a:gd name="connsiteY3" fmla="*/ 901084 h 901084"/>
                <a:gd name="connsiteX4" fmla="*/ 0 w 2252711"/>
                <a:gd name="connsiteY4" fmla="*/ 0 h 901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2711" h="901084">
                  <a:moveTo>
                    <a:pt x="0" y="0"/>
                  </a:moveTo>
                  <a:lnTo>
                    <a:pt x="2252711" y="0"/>
                  </a:lnTo>
                  <a:lnTo>
                    <a:pt x="2252711" y="901084"/>
                  </a:lnTo>
                  <a:lnTo>
                    <a:pt x="0" y="9010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>
                <a:hueOff val="-2252848"/>
                <a:satOff val="-5806"/>
                <a:lumOff val="-3922"/>
                <a:alphaOff val="0"/>
              </a:schemeClr>
            </a:lnRef>
            <a:fillRef idx="1">
              <a:schemeClr val="accent5">
                <a:hueOff val="-2252848"/>
                <a:satOff val="-5806"/>
                <a:lumOff val="-3922"/>
                <a:alphaOff val="0"/>
              </a:schemeClr>
            </a:fillRef>
            <a:effectRef idx="0">
              <a:schemeClr val="accent5">
                <a:hueOff val="-2252848"/>
                <a:satOff val="-5806"/>
                <a:lumOff val="-392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8016" tIns="73152" rIns="128016" bIns="73152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800" i="0" kern="1200" dirty="0">
                  <a:latin typeface="Museo Sans 500" panose="02000000000000000000" pitchFamily="2" charset="77"/>
                </a:rPr>
                <a:t>Why should my Society adopt a Constitution?</a:t>
              </a: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B6C491-5134-0048-9473-4825842B335B}"/>
                </a:ext>
              </a:extLst>
            </p:cNvPr>
            <p:cNvSpPr/>
            <p:nvPr/>
          </p:nvSpPr>
          <p:spPr>
            <a:xfrm>
              <a:off x="3410037" y="2644049"/>
              <a:ext cx="2252711" cy="2358040"/>
            </a:xfrm>
            <a:custGeom>
              <a:avLst/>
              <a:gdLst>
                <a:gd name="connsiteX0" fmla="*/ 0 w 2252711"/>
                <a:gd name="connsiteY0" fmla="*/ 0 h 2358040"/>
                <a:gd name="connsiteX1" fmla="*/ 2252711 w 2252711"/>
                <a:gd name="connsiteY1" fmla="*/ 0 h 2358040"/>
                <a:gd name="connsiteX2" fmla="*/ 2252711 w 2252711"/>
                <a:gd name="connsiteY2" fmla="*/ 2358040 h 2358040"/>
                <a:gd name="connsiteX3" fmla="*/ 0 w 2252711"/>
                <a:gd name="connsiteY3" fmla="*/ 2358040 h 2358040"/>
                <a:gd name="connsiteX4" fmla="*/ 0 w 2252711"/>
                <a:gd name="connsiteY4" fmla="*/ 0 h 2358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2711" h="2358040">
                  <a:moveTo>
                    <a:pt x="0" y="0"/>
                  </a:moveTo>
                  <a:lnTo>
                    <a:pt x="2252711" y="0"/>
                  </a:lnTo>
                  <a:lnTo>
                    <a:pt x="2252711" y="2358040"/>
                  </a:lnTo>
                  <a:lnTo>
                    <a:pt x="0" y="235804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>
                <a:tint val="40000"/>
                <a:alpha val="90000"/>
                <a:hueOff val="-2246587"/>
                <a:satOff val="-7611"/>
                <a:lumOff val="-976"/>
                <a:alphaOff val="0"/>
              </a:schemeClr>
            </a:lnRef>
            <a:fillRef idx="1">
              <a:schemeClr val="accent5">
                <a:tint val="40000"/>
                <a:alpha val="90000"/>
                <a:hueOff val="-2246587"/>
                <a:satOff val="-7611"/>
                <a:lumOff val="-976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-2246587"/>
                <a:satOff val="-7611"/>
                <a:lumOff val="-976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674" tIns="58674" rIns="78232" bIns="88011" numCol="1" spcCol="1270" anchor="t" anchorCtr="0">
              <a:noAutofit/>
            </a:bodyPr>
            <a:lstStyle/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200" kern="1200" dirty="0">
                  <a:latin typeface="Museo Sans 500" panose="02000000000000000000" pitchFamily="2" charset="77"/>
                </a:rPr>
                <a:t>You can tailor it to your Society’s individual needs, culture and traditions.</a:t>
              </a: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200" kern="1200" dirty="0">
                  <a:latin typeface="Museo Sans 500" panose="02000000000000000000" pitchFamily="2" charset="77"/>
                </a:rPr>
                <a:t>Your membership can provide input on what rules and procedures everyone should follow, and they can reference the document at any given time.</a:t>
              </a: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565024C-3471-1545-9E47-D42817A7E28B}"/>
                </a:ext>
              </a:extLst>
            </p:cNvPr>
            <p:cNvSpPr/>
            <p:nvPr/>
          </p:nvSpPr>
          <p:spPr>
            <a:xfrm>
              <a:off x="5978129" y="1742964"/>
              <a:ext cx="2252711" cy="901084"/>
            </a:xfrm>
            <a:custGeom>
              <a:avLst/>
              <a:gdLst>
                <a:gd name="connsiteX0" fmla="*/ 0 w 2252711"/>
                <a:gd name="connsiteY0" fmla="*/ 0 h 901084"/>
                <a:gd name="connsiteX1" fmla="*/ 2252711 w 2252711"/>
                <a:gd name="connsiteY1" fmla="*/ 0 h 901084"/>
                <a:gd name="connsiteX2" fmla="*/ 2252711 w 2252711"/>
                <a:gd name="connsiteY2" fmla="*/ 901084 h 901084"/>
                <a:gd name="connsiteX3" fmla="*/ 0 w 2252711"/>
                <a:gd name="connsiteY3" fmla="*/ 901084 h 901084"/>
                <a:gd name="connsiteX4" fmla="*/ 0 w 2252711"/>
                <a:gd name="connsiteY4" fmla="*/ 0 h 901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2711" h="901084">
                  <a:moveTo>
                    <a:pt x="0" y="0"/>
                  </a:moveTo>
                  <a:lnTo>
                    <a:pt x="2252711" y="0"/>
                  </a:lnTo>
                  <a:lnTo>
                    <a:pt x="2252711" y="901084"/>
                  </a:lnTo>
                  <a:lnTo>
                    <a:pt x="0" y="9010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>
                <a:hueOff val="-4505695"/>
                <a:satOff val="-11613"/>
                <a:lumOff val="-7843"/>
                <a:alphaOff val="0"/>
              </a:schemeClr>
            </a:lnRef>
            <a:fillRef idx="1">
              <a:schemeClr val="accent5">
                <a:hueOff val="-4505695"/>
                <a:satOff val="-11613"/>
                <a:lumOff val="-7843"/>
                <a:alphaOff val="0"/>
              </a:schemeClr>
            </a:fillRef>
            <a:effectRef idx="0">
              <a:schemeClr val="accent5">
                <a:hueOff val="-4505695"/>
                <a:satOff val="-11613"/>
                <a:lumOff val="-784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240" tIns="81280" rIns="142240" bIns="8128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i="0" kern="1200" dirty="0">
                  <a:latin typeface="Museo Sans 500" panose="02000000000000000000" pitchFamily="2" charset="77"/>
                </a:rPr>
                <a:t>How do I create a Constitution for my Society?</a:t>
              </a: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998592F8-B791-9247-B936-836223676C10}"/>
                </a:ext>
              </a:extLst>
            </p:cNvPr>
            <p:cNvSpPr/>
            <p:nvPr/>
          </p:nvSpPr>
          <p:spPr>
            <a:xfrm>
              <a:off x="5978129" y="2644049"/>
              <a:ext cx="2252711" cy="2358040"/>
            </a:xfrm>
            <a:custGeom>
              <a:avLst/>
              <a:gdLst>
                <a:gd name="connsiteX0" fmla="*/ 0 w 2252711"/>
                <a:gd name="connsiteY0" fmla="*/ 0 h 2358040"/>
                <a:gd name="connsiteX1" fmla="*/ 2252711 w 2252711"/>
                <a:gd name="connsiteY1" fmla="*/ 0 h 2358040"/>
                <a:gd name="connsiteX2" fmla="*/ 2252711 w 2252711"/>
                <a:gd name="connsiteY2" fmla="*/ 2358040 h 2358040"/>
                <a:gd name="connsiteX3" fmla="*/ 0 w 2252711"/>
                <a:gd name="connsiteY3" fmla="*/ 2358040 h 2358040"/>
                <a:gd name="connsiteX4" fmla="*/ 0 w 2252711"/>
                <a:gd name="connsiteY4" fmla="*/ 0 h 2358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2711" h="2358040">
                  <a:moveTo>
                    <a:pt x="0" y="0"/>
                  </a:moveTo>
                  <a:lnTo>
                    <a:pt x="2252711" y="0"/>
                  </a:lnTo>
                  <a:lnTo>
                    <a:pt x="2252711" y="2358040"/>
                  </a:lnTo>
                  <a:lnTo>
                    <a:pt x="0" y="235804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>
                <a:tint val="40000"/>
                <a:alpha val="90000"/>
                <a:hueOff val="-4493175"/>
                <a:satOff val="-15221"/>
                <a:lumOff val="-1952"/>
                <a:alphaOff val="0"/>
              </a:schemeClr>
            </a:lnRef>
            <a:fillRef idx="1">
              <a:schemeClr val="accent5">
                <a:tint val="40000"/>
                <a:alpha val="90000"/>
                <a:hueOff val="-4493175"/>
                <a:satOff val="-15221"/>
                <a:lumOff val="-1952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-4493175"/>
                <a:satOff val="-15221"/>
                <a:lumOff val="-1952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674" tIns="58674" rIns="78232" bIns="88011" numCol="1" spcCol="1270" anchor="t" anchorCtr="0">
              <a:noAutofit/>
            </a:bodyPr>
            <a:lstStyle/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200" kern="1200" dirty="0">
                  <a:latin typeface="Museo Sans 500" panose="02000000000000000000" pitchFamily="2" charset="77"/>
                </a:rPr>
                <a:t>Collaborate with your executive to create a constitution that reflects the Society’s mission, values, and ideal operations.</a:t>
              </a: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200" kern="1200" dirty="0">
                  <a:latin typeface="Museo Sans 500" panose="02000000000000000000" pitchFamily="2" charset="77"/>
                </a:rPr>
                <a:t>Consult SP 12.5 for minimum requirements your Constitution must fulfill.</a:t>
              </a: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200" kern="1200" dirty="0">
                  <a:latin typeface="Museo Sans 500" panose="02000000000000000000" pitchFamily="2" charset="77"/>
                </a:rPr>
                <a:t>Feel free to use the standard constitution template provided on the DSU website (</a:t>
              </a:r>
              <a:r>
                <a:rPr lang="en-US" sz="1200" kern="1200" dirty="0" err="1">
                  <a:latin typeface="Museo Sans 500" panose="02000000000000000000" pitchFamily="2" charset="77"/>
                </a:rPr>
                <a:t>dsu.ca</a:t>
              </a:r>
              <a:r>
                <a:rPr lang="en-US" sz="1200" kern="1200" dirty="0">
                  <a:latin typeface="Museo Sans 500" panose="02000000000000000000" pitchFamily="2" charset="77"/>
                </a:rPr>
                <a:t>/resources).</a:t>
              </a: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200" kern="1200" dirty="0">
                  <a:latin typeface="Museo Sans 500" panose="02000000000000000000" pitchFamily="2" charset="77"/>
                </a:rPr>
                <a:t>Also feel free to ask the DSU VPI for a second opinion!</a:t>
              </a: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2160C4C5-7045-1547-9FDB-854C0F07A861}"/>
                </a:ext>
              </a:extLst>
            </p:cNvPr>
            <p:cNvSpPr/>
            <p:nvPr/>
          </p:nvSpPr>
          <p:spPr>
            <a:xfrm>
              <a:off x="8546220" y="1742964"/>
              <a:ext cx="2252711" cy="901084"/>
            </a:xfrm>
            <a:custGeom>
              <a:avLst/>
              <a:gdLst>
                <a:gd name="connsiteX0" fmla="*/ 0 w 2252711"/>
                <a:gd name="connsiteY0" fmla="*/ 0 h 901084"/>
                <a:gd name="connsiteX1" fmla="*/ 2252711 w 2252711"/>
                <a:gd name="connsiteY1" fmla="*/ 0 h 901084"/>
                <a:gd name="connsiteX2" fmla="*/ 2252711 w 2252711"/>
                <a:gd name="connsiteY2" fmla="*/ 901084 h 901084"/>
                <a:gd name="connsiteX3" fmla="*/ 0 w 2252711"/>
                <a:gd name="connsiteY3" fmla="*/ 901084 h 901084"/>
                <a:gd name="connsiteX4" fmla="*/ 0 w 2252711"/>
                <a:gd name="connsiteY4" fmla="*/ 0 h 901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2711" h="901084">
                  <a:moveTo>
                    <a:pt x="0" y="0"/>
                  </a:moveTo>
                  <a:lnTo>
                    <a:pt x="2252711" y="0"/>
                  </a:lnTo>
                  <a:lnTo>
                    <a:pt x="2252711" y="901084"/>
                  </a:lnTo>
                  <a:lnTo>
                    <a:pt x="0" y="9010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>
                <a:hueOff val="-6758543"/>
                <a:satOff val="-17419"/>
                <a:lumOff val="-11765"/>
                <a:alphaOff val="0"/>
              </a:schemeClr>
            </a:lnRef>
            <a:fillRef idx="1">
              <a:schemeClr val="accent5">
                <a:hueOff val="-6758543"/>
                <a:satOff val="-17419"/>
                <a:lumOff val="-11765"/>
                <a:alphaOff val="0"/>
              </a:schemeClr>
            </a:fillRef>
            <a:effectRef idx="0">
              <a:schemeClr val="accent5">
                <a:hueOff val="-6758543"/>
                <a:satOff val="-17419"/>
                <a:lumOff val="-1176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3792" tIns="65024" rIns="113792" bIns="65024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CA" i="0" kern="1200" dirty="0">
                  <a:latin typeface="Museo Sans 500" panose="02000000000000000000" pitchFamily="2" charset="77"/>
                </a:rPr>
                <a:t>How will the Constitution be adopted by the Society?</a:t>
              </a:r>
              <a:endParaRPr lang="en-US" i="0" kern="1200" dirty="0">
                <a:latin typeface="Museo Sans 500" panose="02000000000000000000" pitchFamily="2" charset="77"/>
              </a:endParaRPr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4B937A3B-FCDD-2A43-B95B-7E74016A1C8F}"/>
                </a:ext>
              </a:extLst>
            </p:cNvPr>
            <p:cNvSpPr/>
            <p:nvPr/>
          </p:nvSpPr>
          <p:spPr>
            <a:xfrm>
              <a:off x="8546220" y="2644049"/>
              <a:ext cx="2252711" cy="2358040"/>
            </a:xfrm>
            <a:custGeom>
              <a:avLst/>
              <a:gdLst>
                <a:gd name="connsiteX0" fmla="*/ 0 w 2252711"/>
                <a:gd name="connsiteY0" fmla="*/ 0 h 2358040"/>
                <a:gd name="connsiteX1" fmla="*/ 2252711 w 2252711"/>
                <a:gd name="connsiteY1" fmla="*/ 0 h 2358040"/>
                <a:gd name="connsiteX2" fmla="*/ 2252711 w 2252711"/>
                <a:gd name="connsiteY2" fmla="*/ 2358040 h 2358040"/>
                <a:gd name="connsiteX3" fmla="*/ 0 w 2252711"/>
                <a:gd name="connsiteY3" fmla="*/ 2358040 h 2358040"/>
                <a:gd name="connsiteX4" fmla="*/ 0 w 2252711"/>
                <a:gd name="connsiteY4" fmla="*/ 0 h 2358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2711" h="2358040">
                  <a:moveTo>
                    <a:pt x="0" y="0"/>
                  </a:moveTo>
                  <a:lnTo>
                    <a:pt x="2252711" y="0"/>
                  </a:lnTo>
                  <a:lnTo>
                    <a:pt x="2252711" y="2358040"/>
                  </a:lnTo>
                  <a:lnTo>
                    <a:pt x="0" y="235804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>
                <a:tint val="40000"/>
                <a:alpha val="90000"/>
                <a:hueOff val="-6739762"/>
                <a:satOff val="-22832"/>
                <a:lumOff val="-2928"/>
                <a:alphaOff val="0"/>
              </a:schemeClr>
            </a:lnRef>
            <a:fillRef idx="1">
              <a:schemeClr val="accent5">
                <a:tint val="40000"/>
                <a:alpha val="90000"/>
                <a:hueOff val="-6739762"/>
                <a:satOff val="-22832"/>
                <a:lumOff val="-2928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-6739762"/>
                <a:satOff val="-22832"/>
                <a:lumOff val="-2928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674" tIns="58674" rIns="78232" bIns="88011" numCol="1" spcCol="1270" anchor="t" anchorCtr="0">
              <a:noAutofit/>
            </a:bodyPr>
            <a:lstStyle/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CA" sz="1200" kern="1200" dirty="0">
                  <a:latin typeface="Museo Sans 500" panose="02000000000000000000" pitchFamily="2" charset="77"/>
                </a:rPr>
                <a:t>Have it approved at the AGM by the membership’s majority.</a:t>
              </a:r>
              <a:endParaRPr lang="en-US" sz="1200" kern="1200" dirty="0">
                <a:latin typeface="Museo Sans 500" panose="02000000000000000000" pitchFamily="2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3941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90898-40E0-074F-84BC-6D2BA687F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932" y="0"/>
            <a:ext cx="9964479" cy="1325563"/>
          </a:xfrm>
        </p:spPr>
        <p:txBody>
          <a:bodyPr/>
          <a:lstStyle/>
          <a:p>
            <a:r>
              <a:rPr lang="en-US" dirty="0"/>
              <a:t>Agenda item: Constitutional amendments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21661EDE-6E85-BE3F-AC0B-FBA50E3589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7542108"/>
              </p:ext>
            </p:extLst>
          </p:nvPr>
        </p:nvGraphicFramePr>
        <p:xfrm>
          <a:off x="267629" y="1182028"/>
          <a:ext cx="10535050" cy="4571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9996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A8938-89D1-7742-8752-E6E705250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5330171" cy="1325563"/>
          </a:xfrm>
        </p:spPr>
        <p:txBody>
          <a:bodyPr/>
          <a:lstStyle/>
          <a:p>
            <a:r>
              <a:rPr lang="en-US" dirty="0"/>
              <a:t>Agenda item: Society elections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E7480F8-CB62-E540-98CE-1EC288C8FC94}"/>
              </a:ext>
            </a:extLst>
          </p:cNvPr>
          <p:cNvGrpSpPr/>
          <p:nvPr/>
        </p:nvGrpSpPr>
        <p:grpSpPr>
          <a:xfrm>
            <a:off x="116975" y="365990"/>
            <a:ext cx="10989640" cy="5643439"/>
            <a:chOff x="744773" y="1068516"/>
            <a:chExt cx="8261217" cy="4997573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BFB10A9E-02FA-9B45-AC7A-E2EE345B5B2E}"/>
                </a:ext>
              </a:extLst>
            </p:cNvPr>
            <p:cNvSpPr/>
            <p:nvPr/>
          </p:nvSpPr>
          <p:spPr>
            <a:xfrm>
              <a:off x="6851539" y="2828042"/>
              <a:ext cx="225788" cy="69241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692416"/>
                  </a:lnTo>
                  <a:lnTo>
                    <a:pt x="225788" y="692416"/>
                  </a:lnTo>
                </a:path>
              </a:pathLst>
            </a:custGeom>
            <a:noFill/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4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36F00DA6-35C5-9C4E-9095-125ECEC3C96D}"/>
                </a:ext>
              </a:extLst>
            </p:cNvPr>
            <p:cNvSpPr/>
            <p:nvPr/>
          </p:nvSpPr>
          <p:spPr>
            <a:xfrm>
              <a:off x="5632282" y="1890877"/>
              <a:ext cx="1821357" cy="31610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58051"/>
                  </a:lnTo>
                  <a:lnTo>
                    <a:pt x="1821357" y="158051"/>
                  </a:lnTo>
                  <a:lnTo>
                    <a:pt x="1821357" y="316103"/>
                  </a:lnTo>
                </a:path>
              </a:pathLst>
            </a:custGeom>
            <a:noFill/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6558BE15-5D4D-DB4D-97CE-9228050F0867}"/>
                </a:ext>
              </a:extLst>
            </p:cNvPr>
            <p:cNvSpPr/>
            <p:nvPr/>
          </p:nvSpPr>
          <p:spPr>
            <a:xfrm>
              <a:off x="5030181" y="2959608"/>
              <a:ext cx="225788" cy="282987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829877"/>
                  </a:lnTo>
                  <a:lnTo>
                    <a:pt x="225788" y="2829877"/>
                  </a:lnTo>
                </a:path>
              </a:pathLst>
            </a:custGeom>
            <a:noFill/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4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415527C9-ACBC-9048-B945-DB6E891EAD80}"/>
                </a:ext>
              </a:extLst>
            </p:cNvPr>
            <p:cNvSpPr/>
            <p:nvPr/>
          </p:nvSpPr>
          <p:spPr>
            <a:xfrm>
              <a:off x="5030181" y="2959608"/>
              <a:ext cx="225788" cy="176114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761147"/>
                  </a:lnTo>
                  <a:lnTo>
                    <a:pt x="225788" y="1761147"/>
                  </a:lnTo>
                </a:path>
              </a:pathLst>
            </a:custGeom>
            <a:noFill/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4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128C9EF6-9A1B-2A43-9A61-FD835320B8B7}"/>
                </a:ext>
              </a:extLst>
            </p:cNvPr>
            <p:cNvSpPr/>
            <p:nvPr/>
          </p:nvSpPr>
          <p:spPr>
            <a:xfrm>
              <a:off x="5039796" y="2818573"/>
              <a:ext cx="225788" cy="69241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692416"/>
                  </a:lnTo>
                  <a:lnTo>
                    <a:pt x="225788" y="692416"/>
                  </a:lnTo>
                </a:path>
              </a:pathLst>
            </a:custGeom>
            <a:noFill/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4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0333D54B-36A6-014E-B8E6-D7A91A466200}"/>
                </a:ext>
              </a:extLst>
            </p:cNvPr>
            <p:cNvSpPr/>
            <p:nvPr/>
          </p:nvSpPr>
          <p:spPr>
            <a:xfrm>
              <a:off x="5586562" y="1890877"/>
              <a:ext cx="91440" cy="31610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316103"/>
                  </a:lnTo>
                </a:path>
              </a:pathLst>
            </a:custGeom>
            <a:noFill/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7BB8875F-B151-0947-9A7A-24F6B80411A1}"/>
                </a:ext>
              </a:extLst>
            </p:cNvPr>
            <p:cNvSpPr/>
            <p:nvPr/>
          </p:nvSpPr>
          <p:spPr>
            <a:xfrm>
              <a:off x="3208823" y="2959608"/>
              <a:ext cx="225788" cy="282987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829877"/>
                  </a:lnTo>
                  <a:lnTo>
                    <a:pt x="225788" y="2829877"/>
                  </a:lnTo>
                </a:path>
              </a:pathLst>
            </a:custGeom>
            <a:noFill/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4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239BC34F-9D52-B140-9882-A07C4119B60A}"/>
                </a:ext>
              </a:extLst>
            </p:cNvPr>
            <p:cNvSpPr/>
            <p:nvPr/>
          </p:nvSpPr>
          <p:spPr>
            <a:xfrm>
              <a:off x="3208823" y="2959608"/>
              <a:ext cx="225788" cy="176114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761147"/>
                  </a:lnTo>
                  <a:lnTo>
                    <a:pt x="225788" y="1761147"/>
                  </a:lnTo>
                </a:path>
              </a:pathLst>
            </a:custGeom>
            <a:noFill/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4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395A9C86-6062-734D-A597-FA22A0A7B250}"/>
                </a:ext>
              </a:extLst>
            </p:cNvPr>
            <p:cNvSpPr/>
            <p:nvPr/>
          </p:nvSpPr>
          <p:spPr>
            <a:xfrm>
              <a:off x="3215361" y="2817990"/>
              <a:ext cx="225788" cy="69241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692416"/>
                  </a:lnTo>
                  <a:lnTo>
                    <a:pt x="225788" y="692416"/>
                  </a:lnTo>
                </a:path>
              </a:pathLst>
            </a:custGeom>
            <a:noFill/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4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C4E4914-973F-1B4A-89E0-E9C37BAFD717}"/>
                </a:ext>
              </a:extLst>
            </p:cNvPr>
            <p:cNvSpPr/>
            <p:nvPr/>
          </p:nvSpPr>
          <p:spPr>
            <a:xfrm>
              <a:off x="3810925" y="1890877"/>
              <a:ext cx="1821357" cy="31610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821357" y="0"/>
                  </a:moveTo>
                  <a:lnTo>
                    <a:pt x="1821357" y="158051"/>
                  </a:lnTo>
                  <a:lnTo>
                    <a:pt x="0" y="158051"/>
                  </a:lnTo>
                  <a:lnTo>
                    <a:pt x="0" y="316103"/>
                  </a:lnTo>
                </a:path>
              </a:pathLst>
            </a:custGeom>
            <a:noFill/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4D5CDA8C-2661-6B4E-84F3-F55C63BA94C0}"/>
                </a:ext>
              </a:extLst>
            </p:cNvPr>
            <p:cNvSpPr/>
            <p:nvPr/>
          </p:nvSpPr>
          <p:spPr>
            <a:xfrm>
              <a:off x="744773" y="2676371"/>
              <a:ext cx="1898593" cy="1668070"/>
            </a:xfrm>
            <a:custGeom>
              <a:avLst/>
              <a:gdLst>
                <a:gd name="connsiteX0" fmla="*/ 0 w 1505254"/>
                <a:gd name="connsiteY0" fmla="*/ 0 h 752627"/>
                <a:gd name="connsiteX1" fmla="*/ 1505254 w 1505254"/>
                <a:gd name="connsiteY1" fmla="*/ 0 h 752627"/>
                <a:gd name="connsiteX2" fmla="*/ 1505254 w 1505254"/>
                <a:gd name="connsiteY2" fmla="*/ 752627 h 752627"/>
                <a:gd name="connsiteX3" fmla="*/ 0 w 1505254"/>
                <a:gd name="connsiteY3" fmla="*/ 752627 h 752627"/>
                <a:gd name="connsiteX4" fmla="*/ 0 w 1505254"/>
                <a:gd name="connsiteY4" fmla="*/ 0 h 752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5254" h="752627">
                  <a:moveTo>
                    <a:pt x="0" y="0"/>
                  </a:moveTo>
                  <a:lnTo>
                    <a:pt x="1505254" y="0"/>
                  </a:lnTo>
                  <a:lnTo>
                    <a:pt x="1505254" y="752627"/>
                  </a:lnTo>
                  <a:lnTo>
                    <a:pt x="0" y="7526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BDAD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>
                  <a:latin typeface="Museo Sans 500" panose="02000000000000000000" pitchFamily="2" charset="77"/>
                </a:rPr>
                <a:t>All Societies without Constitutions must do their elections at their AGM (SP 14.5.3.c). Other Societies must follow their Constitutions, which should also outline specific instructions for elections.</a:t>
              </a:r>
              <a:endParaRPr lang="en-CA" sz="1400" kern="1200" dirty="0">
                <a:latin typeface="Museo Sans 500" panose="02000000000000000000" pitchFamily="2" charset="77"/>
              </a:endParaRPr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322E5AA0-A639-5144-B45D-71C32FBFF2BD}"/>
                </a:ext>
              </a:extLst>
            </p:cNvPr>
            <p:cNvSpPr/>
            <p:nvPr/>
          </p:nvSpPr>
          <p:spPr>
            <a:xfrm>
              <a:off x="4563552" y="1068516"/>
              <a:ext cx="2040717" cy="822362"/>
            </a:xfrm>
            <a:custGeom>
              <a:avLst/>
              <a:gdLst>
                <a:gd name="connsiteX0" fmla="*/ 0 w 1505254"/>
                <a:gd name="connsiteY0" fmla="*/ 0 h 752627"/>
                <a:gd name="connsiteX1" fmla="*/ 1505254 w 1505254"/>
                <a:gd name="connsiteY1" fmla="*/ 0 h 752627"/>
                <a:gd name="connsiteX2" fmla="*/ 1505254 w 1505254"/>
                <a:gd name="connsiteY2" fmla="*/ 752627 h 752627"/>
                <a:gd name="connsiteX3" fmla="*/ 0 w 1505254"/>
                <a:gd name="connsiteY3" fmla="*/ 752627 h 752627"/>
                <a:gd name="connsiteX4" fmla="*/ 0 w 1505254"/>
                <a:gd name="connsiteY4" fmla="*/ 0 h 752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5254" h="752627">
                  <a:moveTo>
                    <a:pt x="0" y="0"/>
                  </a:moveTo>
                  <a:lnTo>
                    <a:pt x="1505254" y="0"/>
                  </a:lnTo>
                  <a:lnTo>
                    <a:pt x="1505254" y="752627"/>
                  </a:lnTo>
                  <a:lnTo>
                    <a:pt x="0" y="7526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BDAD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>
                  <a:latin typeface="Museo Sans 500" panose="02000000000000000000" pitchFamily="2" charset="77"/>
                </a:rPr>
                <a:t>How to do an AGM election:</a:t>
              </a:r>
              <a:endParaRPr lang="en-CA" sz="2400" kern="1200" dirty="0">
                <a:latin typeface="Museo Sans 500" panose="02000000000000000000" pitchFamily="2" charset="77"/>
              </a:endParaRPr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92A511AC-C6C7-CC45-A124-1C9E229689FB}"/>
                </a:ext>
              </a:extLst>
            </p:cNvPr>
            <p:cNvSpPr/>
            <p:nvPr/>
          </p:nvSpPr>
          <p:spPr>
            <a:xfrm>
              <a:off x="3058297" y="2206981"/>
              <a:ext cx="1177948" cy="621061"/>
            </a:xfrm>
            <a:custGeom>
              <a:avLst/>
              <a:gdLst>
                <a:gd name="connsiteX0" fmla="*/ 0 w 1505254"/>
                <a:gd name="connsiteY0" fmla="*/ 0 h 752627"/>
                <a:gd name="connsiteX1" fmla="*/ 1505254 w 1505254"/>
                <a:gd name="connsiteY1" fmla="*/ 0 h 752627"/>
                <a:gd name="connsiteX2" fmla="*/ 1505254 w 1505254"/>
                <a:gd name="connsiteY2" fmla="*/ 752627 h 752627"/>
                <a:gd name="connsiteX3" fmla="*/ 0 w 1505254"/>
                <a:gd name="connsiteY3" fmla="*/ 752627 h 752627"/>
                <a:gd name="connsiteX4" fmla="*/ 0 w 1505254"/>
                <a:gd name="connsiteY4" fmla="*/ 0 h 752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5254" h="752627">
                  <a:moveTo>
                    <a:pt x="0" y="0"/>
                  </a:moveTo>
                  <a:lnTo>
                    <a:pt x="1505254" y="0"/>
                  </a:lnTo>
                  <a:lnTo>
                    <a:pt x="1505254" y="752627"/>
                  </a:lnTo>
                  <a:lnTo>
                    <a:pt x="0" y="75262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>
                  <a:latin typeface="Museo Sans 500" panose="02000000000000000000" pitchFamily="2" charset="77"/>
                </a:rPr>
                <a:t>Basic principles</a:t>
              </a:r>
              <a:endParaRPr lang="en-CA" sz="2400" kern="1200" dirty="0">
                <a:latin typeface="Museo Sans 500" panose="02000000000000000000" pitchFamily="2" charset="77"/>
              </a:endParaRPr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546C3DD6-839E-5348-A3A9-AC053024A905}"/>
                </a:ext>
              </a:extLst>
            </p:cNvPr>
            <p:cNvSpPr/>
            <p:nvPr/>
          </p:nvSpPr>
          <p:spPr>
            <a:xfrm>
              <a:off x="3434095" y="2970753"/>
              <a:ext cx="1505254" cy="752627"/>
            </a:xfrm>
            <a:custGeom>
              <a:avLst/>
              <a:gdLst>
                <a:gd name="connsiteX0" fmla="*/ 0 w 1505254"/>
                <a:gd name="connsiteY0" fmla="*/ 0 h 752627"/>
                <a:gd name="connsiteX1" fmla="*/ 1505254 w 1505254"/>
                <a:gd name="connsiteY1" fmla="*/ 0 h 752627"/>
                <a:gd name="connsiteX2" fmla="*/ 1505254 w 1505254"/>
                <a:gd name="connsiteY2" fmla="*/ 752627 h 752627"/>
                <a:gd name="connsiteX3" fmla="*/ 0 w 1505254"/>
                <a:gd name="connsiteY3" fmla="*/ 752627 h 752627"/>
                <a:gd name="connsiteX4" fmla="*/ 0 w 1505254"/>
                <a:gd name="connsiteY4" fmla="*/ 0 h 752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5254" h="752627">
                  <a:moveTo>
                    <a:pt x="0" y="0"/>
                  </a:moveTo>
                  <a:lnTo>
                    <a:pt x="1505254" y="0"/>
                  </a:lnTo>
                  <a:lnTo>
                    <a:pt x="1505254" y="752627"/>
                  </a:lnTo>
                  <a:lnTo>
                    <a:pt x="0" y="75262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>
                  <a:latin typeface="Museo Sans 500" panose="02000000000000000000" pitchFamily="2" charset="77"/>
                </a:rPr>
                <a:t>Fairness: Elections must be fair (SP 11.1).</a:t>
              </a:r>
              <a:endParaRPr lang="en-CA" sz="1600" kern="1200" dirty="0">
                <a:latin typeface="Museo Sans 500" panose="02000000000000000000" pitchFamily="2" charset="77"/>
              </a:endParaRPr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A4D9F55D-7E58-FE49-BBBC-DD51B79D19F8}"/>
                </a:ext>
              </a:extLst>
            </p:cNvPr>
            <p:cNvSpPr/>
            <p:nvPr/>
          </p:nvSpPr>
          <p:spPr>
            <a:xfrm>
              <a:off x="3441149" y="3998232"/>
              <a:ext cx="1505254" cy="752627"/>
            </a:xfrm>
            <a:custGeom>
              <a:avLst/>
              <a:gdLst>
                <a:gd name="connsiteX0" fmla="*/ 0 w 1505254"/>
                <a:gd name="connsiteY0" fmla="*/ 0 h 752627"/>
                <a:gd name="connsiteX1" fmla="*/ 1505254 w 1505254"/>
                <a:gd name="connsiteY1" fmla="*/ 0 h 752627"/>
                <a:gd name="connsiteX2" fmla="*/ 1505254 w 1505254"/>
                <a:gd name="connsiteY2" fmla="*/ 752627 h 752627"/>
                <a:gd name="connsiteX3" fmla="*/ 0 w 1505254"/>
                <a:gd name="connsiteY3" fmla="*/ 752627 h 752627"/>
                <a:gd name="connsiteX4" fmla="*/ 0 w 1505254"/>
                <a:gd name="connsiteY4" fmla="*/ 0 h 752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5254" h="752627">
                  <a:moveTo>
                    <a:pt x="0" y="0"/>
                  </a:moveTo>
                  <a:lnTo>
                    <a:pt x="1505254" y="0"/>
                  </a:lnTo>
                  <a:lnTo>
                    <a:pt x="1505254" y="752627"/>
                  </a:lnTo>
                  <a:lnTo>
                    <a:pt x="0" y="75262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>
                  <a:latin typeface="Museo Sans 500" panose="02000000000000000000" pitchFamily="2" charset="77"/>
                </a:rPr>
                <a:t>Neutrality: Overseeing individual must be someone not running in the election (SP 11.3).</a:t>
              </a:r>
              <a:endParaRPr lang="en-CA" sz="1400" kern="1200" dirty="0">
                <a:latin typeface="Museo Sans 500" panose="02000000000000000000" pitchFamily="2" charset="77"/>
              </a:endParaRPr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9356F9EE-266D-0B46-929C-F62F47CC6733}"/>
                </a:ext>
              </a:extLst>
            </p:cNvPr>
            <p:cNvSpPr/>
            <p:nvPr/>
          </p:nvSpPr>
          <p:spPr>
            <a:xfrm>
              <a:off x="3434611" y="5116924"/>
              <a:ext cx="1505254" cy="752627"/>
            </a:xfrm>
            <a:custGeom>
              <a:avLst/>
              <a:gdLst>
                <a:gd name="connsiteX0" fmla="*/ 0 w 1505254"/>
                <a:gd name="connsiteY0" fmla="*/ 0 h 752627"/>
                <a:gd name="connsiteX1" fmla="*/ 1505254 w 1505254"/>
                <a:gd name="connsiteY1" fmla="*/ 0 h 752627"/>
                <a:gd name="connsiteX2" fmla="*/ 1505254 w 1505254"/>
                <a:gd name="connsiteY2" fmla="*/ 752627 h 752627"/>
                <a:gd name="connsiteX3" fmla="*/ 0 w 1505254"/>
                <a:gd name="connsiteY3" fmla="*/ 752627 h 752627"/>
                <a:gd name="connsiteX4" fmla="*/ 0 w 1505254"/>
                <a:gd name="connsiteY4" fmla="*/ 0 h 752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5254" h="752627">
                  <a:moveTo>
                    <a:pt x="0" y="0"/>
                  </a:moveTo>
                  <a:lnTo>
                    <a:pt x="1505254" y="0"/>
                  </a:lnTo>
                  <a:lnTo>
                    <a:pt x="1505254" y="752627"/>
                  </a:lnTo>
                  <a:lnTo>
                    <a:pt x="0" y="75262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>
                  <a:latin typeface="Museo Sans 500" panose="02000000000000000000" pitchFamily="2" charset="77"/>
                </a:rPr>
                <a:t>Universality: All members are eligible to vote and run for elected positions (SP 11.4).</a:t>
              </a:r>
              <a:endParaRPr lang="en-CA" sz="1400" kern="1200" dirty="0">
                <a:latin typeface="Museo Sans 500" panose="02000000000000000000" pitchFamily="2" charset="77"/>
              </a:endParaRPr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4B6B10E3-EC81-2144-ABD8-0BED8498AA86}"/>
                </a:ext>
              </a:extLst>
            </p:cNvPr>
            <p:cNvSpPr/>
            <p:nvPr/>
          </p:nvSpPr>
          <p:spPr>
            <a:xfrm>
              <a:off x="4879656" y="2206980"/>
              <a:ext cx="1362845" cy="621062"/>
            </a:xfrm>
            <a:custGeom>
              <a:avLst/>
              <a:gdLst>
                <a:gd name="connsiteX0" fmla="*/ 0 w 1505254"/>
                <a:gd name="connsiteY0" fmla="*/ 0 h 752627"/>
                <a:gd name="connsiteX1" fmla="*/ 1505254 w 1505254"/>
                <a:gd name="connsiteY1" fmla="*/ 0 h 752627"/>
                <a:gd name="connsiteX2" fmla="*/ 1505254 w 1505254"/>
                <a:gd name="connsiteY2" fmla="*/ 752627 h 752627"/>
                <a:gd name="connsiteX3" fmla="*/ 0 w 1505254"/>
                <a:gd name="connsiteY3" fmla="*/ 752627 h 752627"/>
                <a:gd name="connsiteX4" fmla="*/ 0 w 1505254"/>
                <a:gd name="connsiteY4" fmla="*/ 0 h 752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5254" h="752627">
                  <a:moveTo>
                    <a:pt x="0" y="0"/>
                  </a:moveTo>
                  <a:lnTo>
                    <a:pt x="1505254" y="0"/>
                  </a:lnTo>
                  <a:lnTo>
                    <a:pt x="1505254" y="752627"/>
                  </a:lnTo>
                  <a:lnTo>
                    <a:pt x="0" y="75262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300" kern="1200" dirty="0">
                  <a:latin typeface="Museo Sans 500" panose="02000000000000000000" pitchFamily="2" charset="77"/>
                </a:rPr>
                <a:t>Nominations</a:t>
              </a:r>
              <a:endParaRPr lang="en-CA" sz="2300" kern="1200" dirty="0">
                <a:latin typeface="Museo Sans 500" panose="02000000000000000000" pitchFamily="2" charset="77"/>
              </a:endParaRPr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1C6BB555-EA9C-C344-A5A8-D703EFFFABB1}"/>
                </a:ext>
              </a:extLst>
            </p:cNvPr>
            <p:cNvSpPr/>
            <p:nvPr/>
          </p:nvSpPr>
          <p:spPr>
            <a:xfrm>
              <a:off x="5255969" y="2969588"/>
              <a:ext cx="1505254" cy="752627"/>
            </a:xfrm>
            <a:custGeom>
              <a:avLst/>
              <a:gdLst>
                <a:gd name="connsiteX0" fmla="*/ 0 w 1505254"/>
                <a:gd name="connsiteY0" fmla="*/ 0 h 752627"/>
                <a:gd name="connsiteX1" fmla="*/ 1505254 w 1505254"/>
                <a:gd name="connsiteY1" fmla="*/ 0 h 752627"/>
                <a:gd name="connsiteX2" fmla="*/ 1505254 w 1505254"/>
                <a:gd name="connsiteY2" fmla="*/ 752627 h 752627"/>
                <a:gd name="connsiteX3" fmla="*/ 0 w 1505254"/>
                <a:gd name="connsiteY3" fmla="*/ 752627 h 752627"/>
                <a:gd name="connsiteX4" fmla="*/ 0 w 1505254"/>
                <a:gd name="connsiteY4" fmla="*/ 0 h 752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5254" h="752627">
                  <a:moveTo>
                    <a:pt x="0" y="0"/>
                  </a:moveTo>
                  <a:lnTo>
                    <a:pt x="1505254" y="0"/>
                  </a:lnTo>
                  <a:lnTo>
                    <a:pt x="1505254" y="752627"/>
                  </a:lnTo>
                  <a:lnTo>
                    <a:pt x="0" y="75262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>
                  <a:latin typeface="Museo Sans 500" panose="02000000000000000000" pitchFamily="2" charset="77"/>
                </a:rPr>
                <a:t>Should be taken from the floor (SP 14.6.2).</a:t>
              </a:r>
              <a:endParaRPr lang="en-CA" sz="1600" kern="1200" dirty="0">
                <a:latin typeface="Museo Sans 500" panose="02000000000000000000" pitchFamily="2" charset="77"/>
              </a:endParaRPr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D96D1758-FE61-4E4F-9AD2-62FB63BDF32B}"/>
                </a:ext>
              </a:extLst>
            </p:cNvPr>
            <p:cNvSpPr/>
            <p:nvPr/>
          </p:nvSpPr>
          <p:spPr>
            <a:xfrm>
              <a:off x="5255969" y="3998819"/>
              <a:ext cx="2197670" cy="752627"/>
            </a:xfrm>
            <a:custGeom>
              <a:avLst/>
              <a:gdLst>
                <a:gd name="connsiteX0" fmla="*/ 0 w 1505254"/>
                <a:gd name="connsiteY0" fmla="*/ 0 h 752627"/>
                <a:gd name="connsiteX1" fmla="*/ 1505254 w 1505254"/>
                <a:gd name="connsiteY1" fmla="*/ 0 h 752627"/>
                <a:gd name="connsiteX2" fmla="*/ 1505254 w 1505254"/>
                <a:gd name="connsiteY2" fmla="*/ 752627 h 752627"/>
                <a:gd name="connsiteX3" fmla="*/ 0 w 1505254"/>
                <a:gd name="connsiteY3" fmla="*/ 752627 h 752627"/>
                <a:gd name="connsiteX4" fmla="*/ 0 w 1505254"/>
                <a:gd name="connsiteY4" fmla="*/ 0 h 752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5254" h="752627">
                  <a:moveTo>
                    <a:pt x="0" y="0"/>
                  </a:moveTo>
                  <a:lnTo>
                    <a:pt x="1505254" y="0"/>
                  </a:lnTo>
                  <a:lnTo>
                    <a:pt x="1505254" y="752627"/>
                  </a:lnTo>
                  <a:lnTo>
                    <a:pt x="0" y="75262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>
                  <a:latin typeface="Museo Sans 500" panose="02000000000000000000" pitchFamily="2" charset="77"/>
                </a:rPr>
                <a:t>Recommended: Allow nominees to give a speech in front of the membership to express their ideas and share their qualifications.</a:t>
              </a:r>
              <a:endParaRPr lang="en-CA" sz="1400" kern="1200" dirty="0">
                <a:latin typeface="Museo Sans 500" panose="02000000000000000000" pitchFamily="2" charset="77"/>
              </a:endParaRPr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3B840DE6-915F-D649-8DD7-06A37934F2EA}"/>
                </a:ext>
              </a:extLst>
            </p:cNvPr>
            <p:cNvSpPr/>
            <p:nvPr/>
          </p:nvSpPr>
          <p:spPr>
            <a:xfrm>
              <a:off x="5239371" y="4862301"/>
              <a:ext cx="2197669" cy="1203788"/>
            </a:xfrm>
            <a:custGeom>
              <a:avLst/>
              <a:gdLst>
                <a:gd name="connsiteX0" fmla="*/ 0 w 1505254"/>
                <a:gd name="connsiteY0" fmla="*/ 0 h 752627"/>
                <a:gd name="connsiteX1" fmla="*/ 1505254 w 1505254"/>
                <a:gd name="connsiteY1" fmla="*/ 0 h 752627"/>
                <a:gd name="connsiteX2" fmla="*/ 1505254 w 1505254"/>
                <a:gd name="connsiteY2" fmla="*/ 752627 h 752627"/>
                <a:gd name="connsiteX3" fmla="*/ 0 w 1505254"/>
                <a:gd name="connsiteY3" fmla="*/ 752627 h 752627"/>
                <a:gd name="connsiteX4" fmla="*/ 0 w 1505254"/>
                <a:gd name="connsiteY4" fmla="*/ 0 h 752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5254" h="752627">
                  <a:moveTo>
                    <a:pt x="0" y="0"/>
                  </a:moveTo>
                  <a:lnTo>
                    <a:pt x="1505254" y="0"/>
                  </a:lnTo>
                  <a:lnTo>
                    <a:pt x="1505254" y="752627"/>
                  </a:lnTo>
                  <a:lnTo>
                    <a:pt x="0" y="75262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>
                  <a:latin typeface="Museo Sans 500" panose="02000000000000000000" pitchFamily="2" charset="77"/>
                </a:rPr>
                <a:t>Important: Members can nominate themselves for multiple positions, but each member can hold one executive position at a time (SP 14.6.6). This does not apply to interim assumptions of other executive portfolios.</a:t>
              </a:r>
              <a:endParaRPr lang="en-CA" sz="1400" kern="1200" dirty="0">
                <a:latin typeface="Museo Sans 500" panose="02000000000000000000" pitchFamily="2" charset="77"/>
              </a:endParaRPr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B1955CA5-4457-8B44-AB3C-576FBC5BA651}"/>
                </a:ext>
              </a:extLst>
            </p:cNvPr>
            <p:cNvSpPr/>
            <p:nvPr/>
          </p:nvSpPr>
          <p:spPr>
            <a:xfrm>
              <a:off x="6701013" y="2206980"/>
              <a:ext cx="1362845" cy="621062"/>
            </a:xfrm>
            <a:custGeom>
              <a:avLst/>
              <a:gdLst>
                <a:gd name="connsiteX0" fmla="*/ 0 w 1505254"/>
                <a:gd name="connsiteY0" fmla="*/ 0 h 752627"/>
                <a:gd name="connsiteX1" fmla="*/ 1505254 w 1505254"/>
                <a:gd name="connsiteY1" fmla="*/ 0 h 752627"/>
                <a:gd name="connsiteX2" fmla="*/ 1505254 w 1505254"/>
                <a:gd name="connsiteY2" fmla="*/ 752627 h 752627"/>
                <a:gd name="connsiteX3" fmla="*/ 0 w 1505254"/>
                <a:gd name="connsiteY3" fmla="*/ 752627 h 752627"/>
                <a:gd name="connsiteX4" fmla="*/ 0 w 1505254"/>
                <a:gd name="connsiteY4" fmla="*/ 0 h 752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5254" h="752627">
                  <a:moveTo>
                    <a:pt x="0" y="0"/>
                  </a:moveTo>
                  <a:lnTo>
                    <a:pt x="1505254" y="0"/>
                  </a:lnTo>
                  <a:lnTo>
                    <a:pt x="1505254" y="752627"/>
                  </a:lnTo>
                  <a:lnTo>
                    <a:pt x="0" y="75262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>
                  <a:latin typeface="Museo Sans 500" panose="02000000000000000000" pitchFamily="2" charset="77"/>
                </a:rPr>
                <a:t>Voting</a:t>
              </a:r>
              <a:endParaRPr lang="en-CA" sz="2400" kern="1200" dirty="0">
                <a:latin typeface="Museo Sans 500" panose="02000000000000000000" pitchFamily="2" charset="77"/>
              </a:endParaRPr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F1145D46-7CF1-1F4F-B27E-50E171E44A1C}"/>
                </a:ext>
              </a:extLst>
            </p:cNvPr>
            <p:cNvSpPr/>
            <p:nvPr/>
          </p:nvSpPr>
          <p:spPr>
            <a:xfrm>
              <a:off x="7077326" y="2969588"/>
              <a:ext cx="1928664" cy="885455"/>
            </a:xfrm>
            <a:custGeom>
              <a:avLst/>
              <a:gdLst>
                <a:gd name="connsiteX0" fmla="*/ 0 w 1505254"/>
                <a:gd name="connsiteY0" fmla="*/ 0 h 752627"/>
                <a:gd name="connsiteX1" fmla="*/ 1505254 w 1505254"/>
                <a:gd name="connsiteY1" fmla="*/ 0 h 752627"/>
                <a:gd name="connsiteX2" fmla="*/ 1505254 w 1505254"/>
                <a:gd name="connsiteY2" fmla="*/ 752627 h 752627"/>
                <a:gd name="connsiteX3" fmla="*/ 0 w 1505254"/>
                <a:gd name="connsiteY3" fmla="*/ 752627 h 752627"/>
                <a:gd name="connsiteX4" fmla="*/ 0 w 1505254"/>
                <a:gd name="connsiteY4" fmla="*/ 0 h 752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5254" h="752627">
                  <a:moveTo>
                    <a:pt x="0" y="0"/>
                  </a:moveTo>
                  <a:lnTo>
                    <a:pt x="1505254" y="0"/>
                  </a:lnTo>
                  <a:lnTo>
                    <a:pt x="1505254" y="752627"/>
                  </a:lnTo>
                  <a:lnTo>
                    <a:pt x="0" y="75262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>
                  <a:latin typeface="Museo Sans 500" panose="02000000000000000000" pitchFamily="2" charset="77"/>
                </a:rPr>
                <a:t>Voting should be done by secret ballot (SP 14.6.3), unlike other motions, which are usually voted on by show of hands (SP 14.5.6).</a:t>
              </a:r>
              <a:endParaRPr lang="en-CA" sz="1400" kern="1200" dirty="0">
                <a:latin typeface="Museo Sans 500" panose="02000000000000000000" pitchFamily="2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9236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36CD3-43E1-D94C-9E5F-E70ED70E8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9964479" cy="1096581"/>
          </a:xfrm>
        </p:spPr>
        <p:txBody>
          <a:bodyPr/>
          <a:lstStyle/>
          <a:p>
            <a:r>
              <a:rPr lang="en-US" dirty="0"/>
              <a:t>After the AGM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6011922-2922-5F42-9504-92E3476C5E18}"/>
              </a:ext>
            </a:extLst>
          </p:cNvPr>
          <p:cNvGrpSpPr/>
          <p:nvPr/>
        </p:nvGrpSpPr>
        <p:grpSpPr>
          <a:xfrm>
            <a:off x="839047" y="858645"/>
            <a:ext cx="9963632" cy="4846828"/>
            <a:chOff x="838623" y="2464776"/>
            <a:chExt cx="9963632" cy="3816658"/>
          </a:xfrm>
        </p:grpSpPr>
        <p:sp>
          <p:nvSpPr>
            <p:cNvPr id="18" name="Rectangle 17" descr="Gavel">
              <a:extLst>
                <a:ext uri="{FF2B5EF4-FFF2-40B4-BE49-F238E27FC236}">
                  <a16:creationId xmlns:a16="http://schemas.microsoft.com/office/drawing/2014/main" id="{7E64CAA6-A4B4-624B-89DF-1023365F26B2}"/>
                </a:ext>
              </a:extLst>
            </p:cNvPr>
            <p:cNvSpPr/>
            <p:nvPr/>
          </p:nvSpPr>
          <p:spPr>
            <a:xfrm>
              <a:off x="838623" y="2464776"/>
              <a:ext cx="1040976" cy="1040976"/>
            </a:xfrm>
            <a:prstGeom prst="rect">
              <a:avLst/>
            </a:prstGeom>
            <a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A73FF053-8504-2F43-A26D-52B397A6FACF}"/>
                </a:ext>
              </a:extLst>
            </p:cNvPr>
            <p:cNvSpPr/>
            <p:nvPr/>
          </p:nvSpPr>
          <p:spPr>
            <a:xfrm>
              <a:off x="838623" y="3642319"/>
              <a:ext cx="2974218" cy="854879"/>
            </a:xfrm>
            <a:custGeom>
              <a:avLst/>
              <a:gdLst>
                <a:gd name="connsiteX0" fmla="*/ 0 w 2974218"/>
                <a:gd name="connsiteY0" fmla="*/ 0 h 854879"/>
                <a:gd name="connsiteX1" fmla="*/ 2974218 w 2974218"/>
                <a:gd name="connsiteY1" fmla="*/ 0 h 854879"/>
                <a:gd name="connsiteX2" fmla="*/ 2974218 w 2974218"/>
                <a:gd name="connsiteY2" fmla="*/ 854879 h 854879"/>
                <a:gd name="connsiteX3" fmla="*/ 0 w 2974218"/>
                <a:gd name="connsiteY3" fmla="*/ 854879 h 854879"/>
                <a:gd name="connsiteX4" fmla="*/ 0 w 2974218"/>
                <a:gd name="connsiteY4" fmla="*/ 0 h 854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4218" h="854879">
                  <a:moveTo>
                    <a:pt x="0" y="0"/>
                  </a:moveTo>
                  <a:lnTo>
                    <a:pt x="2974218" y="0"/>
                  </a:lnTo>
                  <a:lnTo>
                    <a:pt x="2974218" y="854879"/>
                  </a:lnTo>
                  <a:lnTo>
                    <a:pt x="0" y="85487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l" defTabSz="6223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  <a:defRPr b="1"/>
              </a:pPr>
              <a:r>
                <a:rPr lang="en-US" sz="2000" b="1" kern="1200" dirty="0">
                  <a:latin typeface="Museo Sans 500" panose="02000000000000000000" pitchFamily="2" charset="77"/>
                </a:rPr>
                <a:t>Constitutions and their amendments passed at the AGM must be updated.</a:t>
              </a:r>
              <a:endParaRPr lang="en-US" sz="2000" kern="1200" dirty="0">
                <a:latin typeface="Museo Sans 500" panose="02000000000000000000" pitchFamily="2" charset="77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0E47518-1D3E-C544-BCE6-BD92BE4FE84D}"/>
                </a:ext>
              </a:extLst>
            </p:cNvPr>
            <p:cNvSpPr/>
            <p:nvPr/>
          </p:nvSpPr>
          <p:spPr>
            <a:xfrm>
              <a:off x="838623" y="4560717"/>
              <a:ext cx="2974218" cy="108000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Rectangle 20" descr="Meeting">
              <a:extLst>
                <a:ext uri="{FF2B5EF4-FFF2-40B4-BE49-F238E27FC236}">
                  <a16:creationId xmlns:a16="http://schemas.microsoft.com/office/drawing/2014/main" id="{2FBDF659-12C6-3E43-AD5E-7CE0C5A48B1C}"/>
                </a:ext>
              </a:extLst>
            </p:cNvPr>
            <p:cNvSpPr/>
            <p:nvPr/>
          </p:nvSpPr>
          <p:spPr>
            <a:xfrm>
              <a:off x="4333330" y="2464776"/>
              <a:ext cx="1040976" cy="1040976"/>
            </a:xfrm>
            <a:prstGeom prst="rect">
              <a:avLst/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3379271"/>
                <a:satOff val="-8710"/>
                <a:lumOff val="-588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76099978-AF28-5C47-AB87-C60FDBB831A9}"/>
                </a:ext>
              </a:extLst>
            </p:cNvPr>
            <p:cNvSpPr/>
            <p:nvPr/>
          </p:nvSpPr>
          <p:spPr>
            <a:xfrm>
              <a:off x="4333330" y="3642319"/>
              <a:ext cx="2974218" cy="854879"/>
            </a:xfrm>
            <a:custGeom>
              <a:avLst/>
              <a:gdLst>
                <a:gd name="connsiteX0" fmla="*/ 0 w 2974218"/>
                <a:gd name="connsiteY0" fmla="*/ 0 h 854879"/>
                <a:gd name="connsiteX1" fmla="*/ 2974218 w 2974218"/>
                <a:gd name="connsiteY1" fmla="*/ 0 h 854879"/>
                <a:gd name="connsiteX2" fmla="*/ 2974218 w 2974218"/>
                <a:gd name="connsiteY2" fmla="*/ 854879 h 854879"/>
                <a:gd name="connsiteX3" fmla="*/ 0 w 2974218"/>
                <a:gd name="connsiteY3" fmla="*/ 854879 h 854879"/>
                <a:gd name="connsiteX4" fmla="*/ 0 w 2974218"/>
                <a:gd name="connsiteY4" fmla="*/ 0 h 854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4218" h="854879">
                  <a:moveTo>
                    <a:pt x="0" y="0"/>
                  </a:moveTo>
                  <a:lnTo>
                    <a:pt x="2974218" y="0"/>
                  </a:lnTo>
                  <a:lnTo>
                    <a:pt x="2974218" y="854879"/>
                  </a:lnTo>
                  <a:lnTo>
                    <a:pt x="0" y="85487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l" defTabSz="6223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  <a:defRPr b="1"/>
              </a:pPr>
              <a:r>
                <a:rPr lang="en-US" sz="1600" b="1" kern="1200" dirty="0">
                  <a:latin typeface="Museo Sans 500" panose="02000000000000000000" pitchFamily="2" charset="77"/>
                </a:rPr>
                <a:t>Minutes from the meeting </a:t>
              </a:r>
              <a:r>
                <a:rPr lang="en-US" sz="1600" b="1" dirty="0">
                  <a:latin typeface="Museo Sans 500" panose="02000000000000000000" pitchFamily="2" charset="77"/>
                </a:rPr>
                <a:t>must </a:t>
              </a:r>
              <a:r>
                <a:rPr lang="en-US" sz="1600" b="1" kern="1200" dirty="0">
                  <a:latin typeface="Museo Sans 500" panose="02000000000000000000" pitchFamily="2" charset="77"/>
                </a:rPr>
                <a:t>be distributed to the membership ASAP.</a:t>
              </a:r>
            </a:p>
            <a:p>
              <a:pPr marL="0" lvl="0" indent="0" algn="l" defTabSz="6223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  <a:defRPr b="1"/>
              </a:pPr>
              <a:r>
                <a:rPr lang="en-US" sz="1600" b="1" dirty="0">
                  <a:latin typeface="Museo Sans 500" panose="02000000000000000000" pitchFamily="2" charset="77"/>
                </a:rPr>
                <a:t>Recommendation: at minimum, the executive team approves the minutes beforehand for transparency and accountability.</a:t>
              </a:r>
            </a:p>
            <a:p>
              <a:pPr marL="0" lvl="0" indent="0" algn="l" defTabSz="6223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  <a:defRPr b="1"/>
              </a:pPr>
              <a:r>
                <a:rPr lang="en-US" sz="1600" b="1" kern="1200" dirty="0">
                  <a:latin typeface="Museo Sans 500" panose="02000000000000000000" pitchFamily="2" charset="77"/>
                </a:rPr>
                <a:t>Information should include:</a:t>
              </a:r>
              <a:endParaRPr lang="en-US" sz="1600" kern="1200" dirty="0">
                <a:latin typeface="Museo Sans 500" panose="02000000000000000000" pitchFamily="2" charset="77"/>
              </a:endParaRPr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F495691E-453B-6F49-B221-10A3D28D65F9}"/>
                </a:ext>
              </a:extLst>
            </p:cNvPr>
            <p:cNvSpPr/>
            <p:nvPr/>
          </p:nvSpPr>
          <p:spPr>
            <a:xfrm>
              <a:off x="7627228" y="4912208"/>
              <a:ext cx="2974218" cy="1369226"/>
            </a:xfrm>
            <a:custGeom>
              <a:avLst/>
              <a:gdLst>
                <a:gd name="connsiteX0" fmla="*/ 0 w 2974218"/>
                <a:gd name="connsiteY0" fmla="*/ 0 h 1080009"/>
                <a:gd name="connsiteX1" fmla="*/ 2974218 w 2974218"/>
                <a:gd name="connsiteY1" fmla="*/ 0 h 1080009"/>
                <a:gd name="connsiteX2" fmla="*/ 2974218 w 2974218"/>
                <a:gd name="connsiteY2" fmla="*/ 1080009 h 1080009"/>
                <a:gd name="connsiteX3" fmla="*/ 0 w 2974218"/>
                <a:gd name="connsiteY3" fmla="*/ 1080009 h 1080009"/>
                <a:gd name="connsiteX4" fmla="*/ 0 w 2974218"/>
                <a:gd name="connsiteY4" fmla="*/ 0 h 1080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4218" h="1080009">
                  <a:moveTo>
                    <a:pt x="0" y="0"/>
                  </a:moveTo>
                  <a:lnTo>
                    <a:pt x="2974218" y="0"/>
                  </a:lnTo>
                  <a:lnTo>
                    <a:pt x="2974218" y="1080009"/>
                  </a:lnTo>
                  <a:lnTo>
                    <a:pt x="0" y="10800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B2AD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4889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500" kern="1200" dirty="0">
                  <a:latin typeface="Museo Sans 500" panose="02000000000000000000" pitchFamily="2" charset="77"/>
                </a:rPr>
                <a:t>Meeting place, date, start time</a:t>
              </a:r>
            </a:p>
            <a:p>
              <a:pPr marL="0" lvl="0" indent="0" algn="ctr" defTabSz="4889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500" kern="1200" dirty="0">
                  <a:latin typeface="Museo Sans 500" panose="02000000000000000000" pitchFamily="2" charset="77"/>
                </a:rPr>
                <a:t>List of attendees</a:t>
              </a:r>
            </a:p>
            <a:p>
              <a:pPr marL="0" lvl="0" indent="0" algn="ctr" defTabSz="4889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500" kern="1200" dirty="0">
                  <a:latin typeface="Museo Sans 500" panose="02000000000000000000" pitchFamily="2" charset="77"/>
                </a:rPr>
                <a:t>Important discussion points</a:t>
              </a:r>
            </a:p>
            <a:p>
              <a:pPr marL="0" lvl="0" indent="0" algn="ctr" defTabSz="4889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500" kern="1200" dirty="0">
                  <a:latin typeface="Museo Sans 500" panose="02000000000000000000" pitchFamily="2" charset="77"/>
                </a:rPr>
                <a:t>Decisions voted on (passed and failed)</a:t>
              </a:r>
            </a:p>
            <a:p>
              <a:pPr marL="0" lvl="0" indent="0" algn="ctr" defTabSz="4889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500" kern="1200" dirty="0">
                  <a:latin typeface="Museo Sans 500" panose="02000000000000000000" pitchFamily="2" charset="77"/>
                </a:rPr>
                <a:t>Adjournment time</a:t>
              </a:r>
            </a:p>
          </p:txBody>
        </p:sp>
        <p:sp>
          <p:nvSpPr>
            <p:cNvPr id="24" name="Rectangle 23" descr="Decision chart">
              <a:extLst>
                <a:ext uri="{FF2B5EF4-FFF2-40B4-BE49-F238E27FC236}">
                  <a16:creationId xmlns:a16="http://schemas.microsoft.com/office/drawing/2014/main" id="{C6E0278E-DB55-4B46-9621-6337B958F095}"/>
                </a:ext>
              </a:extLst>
            </p:cNvPr>
            <p:cNvSpPr/>
            <p:nvPr/>
          </p:nvSpPr>
          <p:spPr>
            <a:xfrm>
              <a:off x="7828037" y="2464776"/>
              <a:ext cx="1040976" cy="1040976"/>
            </a:xfrm>
            <a:prstGeom prst="rect">
              <a:avLst/>
            </a:prstGeom>
            <a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6758543"/>
                <a:satOff val="-17419"/>
                <a:lumOff val="-1176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607257CA-AA65-6143-BDA7-6E93F3538842}"/>
                </a:ext>
              </a:extLst>
            </p:cNvPr>
            <p:cNvSpPr/>
            <p:nvPr/>
          </p:nvSpPr>
          <p:spPr>
            <a:xfrm>
              <a:off x="7828037" y="3642319"/>
              <a:ext cx="2974218" cy="854879"/>
            </a:xfrm>
            <a:custGeom>
              <a:avLst/>
              <a:gdLst>
                <a:gd name="connsiteX0" fmla="*/ 0 w 2974218"/>
                <a:gd name="connsiteY0" fmla="*/ 0 h 854879"/>
                <a:gd name="connsiteX1" fmla="*/ 2974218 w 2974218"/>
                <a:gd name="connsiteY1" fmla="*/ 0 h 854879"/>
                <a:gd name="connsiteX2" fmla="*/ 2974218 w 2974218"/>
                <a:gd name="connsiteY2" fmla="*/ 854879 h 854879"/>
                <a:gd name="connsiteX3" fmla="*/ 0 w 2974218"/>
                <a:gd name="connsiteY3" fmla="*/ 854879 h 854879"/>
                <a:gd name="connsiteX4" fmla="*/ 0 w 2974218"/>
                <a:gd name="connsiteY4" fmla="*/ 0 h 854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4218" h="854879">
                  <a:moveTo>
                    <a:pt x="0" y="0"/>
                  </a:moveTo>
                  <a:lnTo>
                    <a:pt x="2974218" y="0"/>
                  </a:lnTo>
                  <a:lnTo>
                    <a:pt x="2974218" y="854879"/>
                  </a:lnTo>
                  <a:lnTo>
                    <a:pt x="0" y="85487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l" defTabSz="6223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  <a:defRPr b="1"/>
              </a:pPr>
              <a:r>
                <a:rPr lang="en-US" sz="2000" b="1" kern="1200" dirty="0">
                  <a:latin typeface="Museo Sans 500" panose="02000000000000000000" pitchFamily="2" charset="77"/>
                </a:rPr>
                <a:t>Transition efforts for the new executive (if applicable) should begin.</a:t>
              </a:r>
              <a:endParaRPr lang="en-US" sz="2000" kern="1200" dirty="0">
                <a:latin typeface="Museo Sans 500" panose="02000000000000000000" pitchFamily="2" charset="77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26B0D0A-AC82-8942-BFFE-20FB4FE87F97}"/>
                </a:ext>
              </a:extLst>
            </p:cNvPr>
            <p:cNvSpPr/>
            <p:nvPr/>
          </p:nvSpPr>
          <p:spPr>
            <a:xfrm>
              <a:off x="7828037" y="4560717"/>
              <a:ext cx="2974218" cy="108000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  <p:cxnSp>
        <p:nvCxnSpPr>
          <p:cNvPr id="29" name="Curved Connector 28">
            <a:extLst>
              <a:ext uri="{FF2B5EF4-FFF2-40B4-BE49-F238E27FC236}">
                <a16:creationId xmlns:a16="http://schemas.microsoft.com/office/drawing/2014/main" id="{41480D4E-73C4-964C-B7D9-A5948030C5EF}"/>
              </a:ext>
            </a:extLst>
          </p:cNvPr>
          <p:cNvCxnSpPr>
            <a:cxnSpLocks/>
          </p:cNvCxnSpPr>
          <p:nvPr/>
        </p:nvCxnSpPr>
        <p:spPr>
          <a:xfrm>
            <a:off x="5374730" y="4891828"/>
            <a:ext cx="2074285" cy="471909"/>
          </a:xfrm>
          <a:prstGeom prst="curvedConnector3">
            <a:avLst>
              <a:gd name="adj1" fmla="val -16124"/>
            </a:avLst>
          </a:prstGeom>
          <a:ln w="47625"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903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BFBFE-5966-5B4C-B4AA-F7D38C1E6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this guide for?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78F34C4-3A5F-7502-3370-5E335691FC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3266497"/>
              </p:ext>
            </p:extLst>
          </p:nvPr>
        </p:nvGraphicFramePr>
        <p:xfrm>
          <a:off x="838200" y="1825625"/>
          <a:ext cx="9964479" cy="3326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7660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32507-7DE6-4E43-A366-6155282B5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an AGM?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1A51254-D478-750F-BCAC-DAE5D79F70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0610238"/>
              </p:ext>
            </p:extLst>
          </p:nvPr>
        </p:nvGraphicFramePr>
        <p:xfrm>
          <a:off x="838200" y="1587062"/>
          <a:ext cx="9964479" cy="38152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8554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15F67-AE21-7742-9D12-0861D44E4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Guiding documents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BE05DB7-24CB-3776-5029-7F2C1D346A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3171668"/>
              </p:ext>
            </p:extLst>
          </p:nvPr>
        </p:nvGraphicFramePr>
        <p:xfrm>
          <a:off x="838200" y="1825625"/>
          <a:ext cx="9964479" cy="3326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740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9CE9C-B39C-8747-B137-EA6AF4993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158"/>
            <a:ext cx="9964479" cy="1225714"/>
          </a:xfrm>
        </p:spPr>
        <p:txBody>
          <a:bodyPr/>
          <a:lstStyle/>
          <a:p>
            <a:r>
              <a:rPr lang="en-US" dirty="0"/>
              <a:t>AGM prep-work: Event planning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C278FC88-C533-2C4B-8326-EE500F49BC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4908340"/>
              </p:ext>
            </p:extLst>
          </p:nvPr>
        </p:nvGraphicFramePr>
        <p:xfrm>
          <a:off x="758284" y="323385"/>
          <a:ext cx="10203366" cy="64984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4088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88CC-6566-6D49-8A9E-570F1E3DF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070" y="1620977"/>
            <a:ext cx="2939759" cy="3135076"/>
          </a:xfrm>
        </p:spPr>
        <p:txBody>
          <a:bodyPr>
            <a:normAutofit/>
          </a:bodyPr>
          <a:lstStyle/>
          <a:p>
            <a:r>
              <a:rPr lang="en-US" dirty="0"/>
              <a:t>Important term: Quorum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D79B7F5-84DA-D046-B40E-4B848749B65B}"/>
              </a:ext>
            </a:extLst>
          </p:cNvPr>
          <p:cNvGrpSpPr/>
          <p:nvPr/>
        </p:nvGrpSpPr>
        <p:grpSpPr>
          <a:xfrm>
            <a:off x="1392417" y="98474"/>
            <a:ext cx="10552386" cy="6180083"/>
            <a:chOff x="3891494" y="991318"/>
            <a:chExt cx="4257284" cy="5197671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23644981-48DE-3346-BE00-74E036754484}"/>
                </a:ext>
              </a:extLst>
            </p:cNvPr>
            <p:cNvSpPr/>
            <p:nvPr/>
          </p:nvSpPr>
          <p:spPr>
            <a:xfrm>
              <a:off x="5768957" y="991318"/>
              <a:ext cx="1028843" cy="1182579"/>
            </a:xfrm>
            <a:custGeom>
              <a:avLst/>
              <a:gdLst>
                <a:gd name="connsiteX0" fmla="*/ 0 w 1182579"/>
                <a:gd name="connsiteY0" fmla="*/ 514422 h 1028843"/>
                <a:gd name="connsiteX1" fmla="*/ 257211 w 1182579"/>
                <a:gd name="connsiteY1" fmla="*/ 0 h 1028843"/>
                <a:gd name="connsiteX2" fmla="*/ 925368 w 1182579"/>
                <a:gd name="connsiteY2" fmla="*/ 0 h 1028843"/>
                <a:gd name="connsiteX3" fmla="*/ 1182579 w 1182579"/>
                <a:gd name="connsiteY3" fmla="*/ 514422 h 1028843"/>
                <a:gd name="connsiteX4" fmla="*/ 925368 w 1182579"/>
                <a:gd name="connsiteY4" fmla="*/ 1028843 h 1028843"/>
                <a:gd name="connsiteX5" fmla="*/ 257211 w 1182579"/>
                <a:gd name="connsiteY5" fmla="*/ 1028843 h 1028843"/>
                <a:gd name="connsiteX6" fmla="*/ 0 w 1182579"/>
                <a:gd name="connsiteY6" fmla="*/ 514422 h 102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2579" h="1028843">
                  <a:moveTo>
                    <a:pt x="591289" y="0"/>
                  </a:moveTo>
                  <a:lnTo>
                    <a:pt x="1182579" y="223773"/>
                  </a:lnTo>
                  <a:lnTo>
                    <a:pt x="1182579" y="805070"/>
                  </a:lnTo>
                  <a:lnTo>
                    <a:pt x="591289" y="1028843"/>
                  </a:lnTo>
                  <a:lnTo>
                    <a:pt x="0" y="805070"/>
                  </a:lnTo>
                  <a:lnTo>
                    <a:pt x="0" y="223773"/>
                  </a:lnTo>
                  <a:lnTo>
                    <a:pt x="591289" y="0"/>
                  </a:lnTo>
                  <a:close/>
                </a:path>
              </a:pathLst>
            </a:custGeom>
            <a:effectLst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8427" tIns="222385" rIns="198427" bIns="222385" numCol="1" spcCol="1270" anchor="ctr" anchorCtr="0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>
                  <a:latin typeface="Museo Sans 500" panose="02000000000000000000" pitchFamily="2" charset="77"/>
                </a:rPr>
                <a:t>The minimum attendance needed </a:t>
              </a:r>
              <a:r>
                <a:rPr lang="en-US" dirty="0">
                  <a:latin typeface="Museo Sans 500" panose="02000000000000000000" pitchFamily="2" charset="77"/>
                </a:rPr>
                <a:t>t</a:t>
              </a:r>
              <a:r>
                <a:rPr lang="en-US" kern="1200" dirty="0">
                  <a:latin typeface="Museo Sans 500" panose="02000000000000000000" pitchFamily="2" charset="77"/>
                </a:rPr>
                <a:t>o conduct official business.</a:t>
              </a: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879F6BB8-BE17-424D-8363-2FF766527326}"/>
                </a:ext>
              </a:extLst>
            </p:cNvPr>
            <p:cNvSpPr/>
            <p:nvPr/>
          </p:nvSpPr>
          <p:spPr>
            <a:xfrm>
              <a:off x="4657805" y="991318"/>
              <a:ext cx="1028843" cy="1182579"/>
            </a:xfrm>
            <a:custGeom>
              <a:avLst/>
              <a:gdLst>
                <a:gd name="connsiteX0" fmla="*/ 0 w 1182579"/>
                <a:gd name="connsiteY0" fmla="*/ 514422 h 1028843"/>
                <a:gd name="connsiteX1" fmla="*/ 257211 w 1182579"/>
                <a:gd name="connsiteY1" fmla="*/ 0 h 1028843"/>
                <a:gd name="connsiteX2" fmla="*/ 925368 w 1182579"/>
                <a:gd name="connsiteY2" fmla="*/ 0 h 1028843"/>
                <a:gd name="connsiteX3" fmla="*/ 1182579 w 1182579"/>
                <a:gd name="connsiteY3" fmla="*/ 514422 h 1028843"/>
                <a:gd name="connsiteX4" fmla="*/ 925368 w 1182579"/>
                <a:gd name="connsiteY4" fmla="*/ 1028843 h 1028843"/>
                <a:gd name="connsiteX5" fmla="*/ 257211 w 1182579"/>
                <a:gd name="connsiteY5" fmla="*/ 1028843 h 1028843"/>
                <a:gd name="connsiteX6" fmla="*/ 0 w 1182579"/>
                <a:gd name="connsiteY6" fmla="*/ 514422 h 102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2579" h="1028843">
                  <a:moveTo>
                    <a:pt x="591289" y="0"/>
                  </a:moveTo>
                  <a:lnTo>
                    <a:pt x="1182579" y="223773"/>
                  </a:lnTo>
                  <a:lnTo>
                    <a:pt x="1182579" y="805070"/>
                  </a:lnTo>
                  <a:lnTo>
                    <a:pt x="591289" y="1028843"/>
                  </a:lnTo>
                  <a:lnTo>
                    <a:pt x="0" y="805070"/>
                  </a:lnTo>
                  <a:lnTo>
                    <a:pt x="0" y="223773"/>
                  </a:lnTo>
                  <a:lnTo>
                    <a:pt x="591289" y="0"/>
                  </a:lnTo>
                  <a:close/>
                </a:path>
              </a:pathLst>
            </a:custGeom>
            <a:effectLst>
              <a:glow rad="228600">
                <a:schemeClr val="tx1"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750949"/>
                <a:satOff val="-1935"/>
                <a:lumOff val="-1307"/>
                <a:alphaOff val="0"/>
              </a:schemeClr>
            </a:fillRef>
            <a:effectRef idx="0">
              <a:schemeClr val="accent5">
                <a:hueOff val="-750949"/>
                <a:satOff val="-1935"/>
                <a:lumOff val="-130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0328" tIns="184285" rIns="160328" bIns="18428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600" kern="1200" dirty="0">
                  <a:latin typeface="Museo Sans 500" panose="02000000000000000000" pitchFamily="2" charset="77"/>
                </a:rPr>
                <a:t>1. What is quorum?</a:t>
              </a: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1A7833DB-ABF6-3844-941F-89A65757DF0D}"/>
                </a:ext>
              </a:extLst>
            </p:cNvPr>
            <p:cNvSpPr/>
            <p:nvPr/>
          </p:nvSpPr>
          <p:spPr>
            <a:xfrm>
              <a:off x="5211252" y="1995091"/>
              <a:ext cx="1028843" cy="1182579"/>
            </a:xfrm>
            <a:custGeom>
              <a:avLst/>
              <a:gdLst>
                <a:gd name="connsiteX0" fmla="*/ 0 w 1182579"/>
                <a:gd name="connsiteY0" fmla="*/ 514422 h 1028843"/>
                <a:gd name="connsiteX1" fmla="*/ 257211 w 1182579"/>
                <a:gd name="connsiteY1" fmla="*/ 0 h 1028843"/>
                <a:gd name="connsiteX2" fmla="*/ 925368 w 1182579"/>
                <a:gd name="connsiteY2" fmla="*/ 0 h 1028843"/>
                <a:gd name="connsiteX3" fmla="*/ 1182579 w 1182579"/>
                <a:gd name="connsiteY3" fmla="*/ 514422 h 1028843"/>
                <a:gd name="connsiteX4" fmla="*/ 925368 w 1182579"/>
                <a:gd name="connsiteY4" fmla="*/ 1028843 h 1028843"/>
                <a:gd name="connsiteX5" fmla="*/ 257211 w 1182579"/>
                <a:gd name="connsiteY5" fmla="*/ 1028843 h 1028843"/>
                <a:gd name="connsiteX6" fmla="*/ 0 w 1182579"/>
                <a:gd name="connsiteY6" fmla="*/ 514422 h 102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2579" h="1028843">
                  <a:moveTo>
                    <a:pt x="591289" y="0"/>
                  </a:moveTo>
                  <a:lnTo>
                    <a:pt x="1182579" y="223773"/>
                  </a:lnTo>
                  <a:lnTo>
                    <a:pt x="1182579" y="805070"/>
                  </a:lnTo>
                  <a:lnTo>
                    <a:pt x="591289" y="1028843"/>
                  </a:lnTo>
                  <a:lnTo>
                    <a:pt x="0" y="805070"/>
                  </a:lnTo>
                  <a:lnTo>
                    <a:pt x="0" y="223773"/>
                  </a:lnTo>
                  <a:lnTo>
                    <a:pt x="591289" y="0"/>
                  </a:lnTo>
                  <a:close/>
                </a:path>
              </a:pathLst>
            </a:custGeom>
            <a:effectLst>
              <a:glow rad="228600">
                <a:schemeClr val="tx1"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1501898"/>
                <a:satOff val="-3871"/>
                <a:lumOff val="-2614"/>
                <a:alphaOff val="0"/>
              </a:schemeClr>
            </a:fillRef>
            <a:effectRef idx="0">
              <a:schemeClr val="accent5">
                <a:hueOff val="-1501898"/>
                <a:satOff val="-3871"/>
                <a:lumOff val="-261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8428" tIns="222385" rIns="198428" bIns="222385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>
                  <a:latin typeface="Museo Sans 500" panose="02000000000000000000" pitchFamily="2" charset="77"/>
                </a:rPr>
                <a:t>2. What </a:t>
              </a:r>
              <a:r>
                <a:rPr lang="en-US" sz="2400" dirty="0">
                  <a:latin typeface="Museo Sans 500" panose="02000000000000000000" pitchFamily="2" charset="77"/>
                </a:rPr>
                <a:t>is </a:t>
              </a:r>
              <a:r>
                <a:rPr lang="en-US" sz="2400" kern="1200" dirty="0">
                  <a:latin typeface="Museo Sans 500" panose="02000000000000000000" pitchFamily="2" charset="77"/>
                </a:rPr>
                <a:t>official business?</a:t>
              </a:r>
              <a:endParaRPr lang="en-CA" sz="2400" kern="1200" dirty="0">
                <a:latin typeface="Museo Sans 500" panose="02000000000000000000" pitchFamily="2" charset="77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3CF3834B-EB8F-3B49-8DBF-87E13817BC03}"/>
                </a:ext>
              </a:extLst>
            </p:cNvPr>
            <p:cNvSpPr/>
            <p:nvPr/>
          </p:nvSpPr>
          <p:spPr>
            <a:xfrm>
              <a:off x="6322404" y="1995091"/>
              <a:ext cx="1028843" cy="1182579"/>
            </a:xfrm>
            <a:custGeom>
              <a:avLst/>
              <a:gdLst>
                <a:gd name="connsiteX0" fmla="*/ 0 w 1182579"/>
                <a:gd name="connsiteY0" fmla="*/ 514422 h 1028843"/>
                <a:gd name="connsiteX1" fmla="*/ 257211 w 1182579"/>
                <a:gd name="connsiteY1" fmla="*/ 0 h 1028843"/>
                <a:gd name="connsiteX2" fmla="*/ 925368 w 1182579"/>
                <a:gd name="connsiteY2" fmla="*/ 0 h 1028843"/>
                <a:gd name="connsiteX3" fmla="*/ 1182579 w 1182579"/>
                <a:gd name="connsiteY3" fmla="*/ 514422 h 1028843"/>
                <a:gd name="connsiteX4" fmla="*/ 925368 w 1182579"/>
                <a:gd name="connsiteY4" fmla="*/ 1028843 h 1028843"/>
                <a:gd name="connsiteX5" fmla="*/ 257211 w 1182579"/>
                <a:gd name="connsiteY5" fmla="*/ 1028843 h 1028843"/>
                <a:gd name="connsiteX6" fmla="*/ 0 w 1182579"/>
                <a:gd name="connsiteY6" fmla="*/ 514422 h 102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2579" h="1028843">
                  <a:moveTo>
                    <a:pt x="591289" y="0"/>
                  </a:moveTo>
                  <a:lnTo>
                    <a:pt x="1182579" y="223773"/>
                  </a:lnTo>
                  <a:lnTo>
                    <a:pt x="1182579" y="805070"/>
                  </a:lnTo>
                  <a:lnTo>
                    <a:pt x="591289" y="1028843"/>
                  </a:lnTo>
                  <a:lnTo>
                    <a:pt x="0" y="805070"/>
                  </a:lnTo>
                  <a:lnTo>
                    <a:pt x="0" y="223773"/>
                  </a:lnTo>
                  <a:lnTo>
                    <a:pt x="591289" y="0"/>
                  </a:lnTo>
                  <a:close/>
                </a:path>
              </a:pathLst>
            </a:custGeom>
            <a:effectLst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2252848"/>
                <a:satOff val="-5806"/>
                <a:lumOff val="-3922"/>
                <a:alphaOff val="0"/>
              </a:schemeClr>
            </a:fillRef>
            <a:effectRef idx="0">
              <a:schemeClr val="accent5">
                <a:hueOff val="-2252848"/>
                <a:satOff val="-5806"/>
                <a:lumOff val="-392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0328" tIns="184285" rIns="160328" bIns="184285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>
                  <a:latin typeface="Museo Sans 500" panose="02000000000000000000" pitchFamily="2" charset="77"/>
                </a:rPr>
                <a:t>Anything that needs to be voted on (e.g., elections).</a:t>
              </a: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ABA4527D-D83A-2142-AA37-6756B05B0D65}"/>
                </a:ext>
              </a:extLst>
            </p:cNvPr>
            <p:cNvSpPr/>
            <p:nvPr/>
          </p:nvSpPr>
          <p:spPr>
            <a:xfrm>
              <a:off x="5768957" y="2998864"/>
              <a:ext cx="1028843" cy="1182579"/>
            </a:xfrm>
            <a:custGeom>
              <a:avLst/>
              <a:gdLst>
                <a:gd name="connsiteX0" fmla="*/ 0 w 1182579"/>
                <a:gd name="connsiteY0" fmla="*/ 514422 h 1028843"/>
                <a:gd name="connsiteX1" fmla="*/ 257211 w 1182579"/>
                <a:gd name="connsiteY1" fmla="*/ 0 h 1028843"/>
                <a:gd name="connsiteX2" fmla="*/ 925368 w 1182579"/>
                <a:gd name="connsiteY2" fmla="*/ 0 h 1028843"/>
                <a:gd name="connsiteX3" fmla="*/ 1182579 w 1182579"/>
                <a:gd name="connsiteY3" fmla="*/ 514422 h 1028843"/>
                <a:gd name="connsiteX4" fmla="*/ 925368 w 1182579"/>
                <a:gd name="connsiteY4" fmla="*/ 1028843 h 1028843"/>
                <a:gd name="connsiteX5" fmla="*/ 257211 w 1182579"/>
                <a:gd name="connsiteY5" fmla="*/ 1028843 h 1028843"/>
                <a:gd name="connsiteX6" fmla="*/ 0 w 1182579"/>
                <a:gd name="connsiteY6" fmla="*/ 514422 h 102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2579" h="1028843">
                  <a:moveTo>
                    <a:pt x="591289" y="0"/>
                  </a:moveTo>
                  <a:lnTo>
                    <a:pt x="1182579" y="223773"/>
                  </a:lnTo>
                  <a:lnTo>
                    <a:pt x="1182579" y="805070"/>
                  </a:lnTo>
                  <a:lnTo>
                    <a:pt x="591289" y="1028843"/>
                  </a:lnTo>
                  <a:lnTo>
                    <a:pt x="0" y="805070"/>
                  </a:lnTo>
                  <a:lnTo>
                    <a:pt x="0" y="223773"/>
                  </a:lnTo>
                  <a:lnTo>
                    <a:pt x="591289" y="0"/>
                  </a:lnTo>
                  <a:close/>
                </a:path>
              </a:pathLst>
            </a:custGeom>
            <a:effectLst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3003797"/>
                <a:satOff val="-7742"/>
                <a:lumOff val="-5229"/>
                <a:alphaOff val="0"/>
              </a:schemeClr>
            </a:fillRef>
            <a:effectRef idx="0">
              <a:schemeClr val="accent5">
                <a:hueOff val="-3003797"/>
                <a:satOff val="-7742"/>
                <a:lumOff val="-522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8428" tIns="222385" rIns="198428" bIns="222385" numCol="1" spcCol="1270" anchor="ctr" anchorCtr="0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700" dirty="0">
                  <a:latin typeface="Museo Sans 500" panose="02000000000000000000" pitchFamily="2" charset="77"/>
                </a:rPr>
                <a:t>H</a:t>
              </a:r>
              <a:r>
                <a:rPr lang="en-US" sz="1700" b="0" i="0" kern="1200" baseline="0" dirty="0">
                  <a:latin typeface="Museo Sans 500" panose="02000000000000000000" pitchFamily="2" charset="77"/>
                </a:rPr>
                <a:t>ave discussions and provide updates</a:t>
              </a:r>
              <a:r>
                <a:rPr lang="en-US" sz="1700" dirty="0">
                  <a:latin typeface="Museo Sans 500" panose="02000000000000000000" pitchFamily="2" charset="77"/>
                </a:rPr>
                <a:t>, but no decisions can be made.</a:t>
              </a:r>
              <a:endParaRPr lang="en-US" sz="1700" kern="1200" dirty="0">
                <a:latin typeface="Museo Sans 500" panose="02000000000000000000" pitchFamily="2" charset="77"/>
              </a:endParaRPr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C6F51EB8-4BAC-6349-BCDC-B81026D9E853}"/>
                </a:ext>
              </a:extLst>
            </p:cNvPr>
            <p:cNvSpPr/>
            <p:nvPr/>
          </p:nvSpPr>
          <p:spPr>
            <a:xfrm>
              <a:off x="4657805" y="2998864"/>
              <a:ext cx="1028843" cy="1182579"/>
            </a:xfrm>
            <a:custGeom>
              <a:avLst/>
              <a:gdLst>
                <a:gd name="connsiteX0" fmla="*/ 0 w 1182579"/>
                <a:gd name="connsiteY0" fmla="*/ 514422 h 1028843"/>
                <a:gd name="connsiteX1" fmla="*/ 257211 w 1182579"/>
                <a:gd name="connsiteY1" fmla="*/ 0 h 1028843"/>
                <a:gd name="connsiteX2" fmla="*/ 925368 w 1182579"/>
                <a:gd name="connsiteY2" fmla="*/ 0 h 1028843"/>
                <a:gd name="connsiteX3" fmla="*/ 1182579 w 1182579"/>
                <a:gd name="connsiteY3" fmla="*/ 514422 h 1028843"/>
                <a:gd name="connsiteX4" fmla="*/ 925368 w 1182579"/>
                <a:gd name="connsiteY4" fmla="*/ 1028843 h 1028843"/>
                <a:gd name="connsiteX5" fmla="*/ 257211 w 1182579"/>
                <a:gd name="connsiteY5" fmla="*/ 1028843 h 1028843"/>
                <a:gd name="connsiteX6" fmla="*/ 0 w 1182579"/>
                <a:gd name="connsiteY6" fmla="*/ 514422 h 102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2579" h="1028843">
                  <a:moveTo>
                    <a:pt x="591289" y="0"/>
                  </a:moveTo>
                  <a:lnTo>
                    <a:pt x="1182579" y="223773"/>
                  </a:lnTo>
                  <a:lnTo>
                    <a:pt x="1182579" y="805070"/>
                  </a:lnTo>
                  <a:lnTo>
                    <a:pt x="591289" y="1028843"/>
                  </a:lnTo>
                  <a:lnTo>
                    <a:pt x="0" y="805070"/>
                  </a:lnTo>
                  <a:lnTo>
                    <a:pt x="0" y="223773"/>
                  </a:lnTo>
                  <a:lnTo>
                    <a:pt x="591289" y="0"/>
                  </a:lnTo>
                  <a:close/>
                </a:path>
              </a:pathLst>
            </a:custGeom>
            <a:effectLst>
              <a:glow rad="228600">
                <a:schemeClr val="tx1"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3754746"/>
                <a:satOff val="-9677"/>
                <a:lumOff val="-6536"/>
                <a:alphaOff val="0"/>
              </a:schemeClr>
            </a:fillRef>
            <a:effectRef idx="0">
              <a:schemeClr val="accent5">
                <a:hueOff val="-3754746"/>
                <a:satOff val="-9677"/>
                <a:lumOff val="-653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0328" tIns="184285" rIns="160328" bIns="184285" numCol="1" spcCol="1270" anchor="ctr" anchorCtr="0">
              <a:noAutofit/>
            </a:bodyPr>
            <a:lstStyle/>
            <a:p>
              <a:pPr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>
                  <a:latin typeface="Museo Sans 500" panose="02000000000000000000" pitchFamily="2" charset="77"/>
                </a:rPr>
                <a:t>3. Can I have an AGM without quorum?</a:t>
              </a:r>
              <a:endParaRPr lang="en-CA" sz="2200" kern="1200" dirty="0">
                <a:latin typeface="Museo Sans 500" panose="02000000000000000000" pitchFamily="2" charset="77"/>
              </a:endParaRPr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97F4005A-4302-3F44-BF1B-C81C2FD3DD7D}"/>
                </a:ext>
              </a:extLst>
            </p:cNvPr>
            <p:cNvSpPr/>
            <p:nvPr/>
          </p:nvSpPr>
          <p:spPr>
            <a:xfrm>
              <a:off x="5211252" y="4002637"/>
              <a:ext cx="1028843" cy="1182579"/>
            </a:xfrm>
            <a:custGeom>
              <a:avLst/>
              <a:gdLst>
                <a:gd name="connsiteX0" fmla="*/ 0 w 1182579"/>
                <a:gd name="connsiteY0" fmla="*/ 514422 h 1028843"/>
                <a:gd name="connsiteX1" fmla="*/ 257211 w 1182579"/>
                <a:gd name="connsiteY1" fmla="*/ 0 h 1028843"/>
                <a:gd name="connsiteX2" fmla="*/ 925368 w 1182579"/>
                <a:gd name="connsiteY2" fmla="*/ 0 h 1028843"/>
                <a:gd name="connsiteX3" fmla="*/ 1182579 w 1182579"/>
                <a:gd name="connsiteY3" fmla="*/ 514422 h 1028843"/>
                <a:gd name="connsiteX4" fmla="*/ 925368 w 1182579"/>
                <a:gd name="connsiteY4" fmla="*/ 1028843 h 1028843"/>
                <a:gd name="connsiteX5" fmla="*/ 257211 w 1182579"/>
                <a:gd name="connsiteY5" fmla="*/ 1028843 h 1028843"/>
                <a:gd name="connsiteX6" fmla="*/ 0 w 1182579"/>
                <a:gd name="connsiteY6" fmla="*/ 514422 h 102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2579" h="1028843">
                  <a:moveTo>
                    <a:pt x="591289" y="0"/>
                  </a:moveTo>
                  <a:lnTo>
                    <a:pt x="1182579" y="223773"/>
                  </a:lnTo>
                  <a:lnTo>
                    <a:pt x="1182579" y="805070"/>
                  </a:lnTo>
                  <a:lnTo>
                    <a:pt x="591289" y="1028843"/>
                  </a:lnTo>
                  <a:lnTo>
                    <a:pt x="0" y="805070"/>
                  </a:lnTo>
                  <a:lnTo>
                    <a:pt x="0" y="223773"/>
                  </a:lnTo>
                  <a:lnTo>
                    <a:pt x="591289" y="0"/>
                  </a:lnTo>
                  <a:close/>
                </a:path>
              </a:pathLst>
            </a:custGeom>
            <a:effectLst>
              <a:glow rad="228600">
                <a:schemeClr val="tx1"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4505695"/>
                <a:satOff val="-11613"/>
                <a:lumOff val="-7843"/>
                <a:alphaOff val="0"/>
              </a:schemeClr>
            </a:fillRef>
            <a:effectRef idx="0">
              <a:schemeClr val="accent5">
                <a:hueOff val="-4505695"/>
                <a:satOff val="-11613"/>
                <a:lumOff val="-784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8428" tIns="222385" rIns="198428" bIns="222385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300" dirty="0">
                  <a:latin typeface="Museo Sans 500" panose="02000000000000000000" pitchFamily="2" charset="77"/>
                </a:rPr>
                <a:t>4. </a:t>
              </a:r>
              <a:r>
                <a:rPr lang="en-US" sz="2300" kern="1200" dirty="0">
                  <a:latin typeface="Museo Sans 500" panose="02000000000000000000" pitchFamily="2" charset="77"/>
                </a:rPr>
                <a:t>How do I determine what quorum is?</a:t>
              </a:r>
              <a:endParaRPr lang="en-CA" sz="2300" kern="1200" dirty="0">
                <a:latin typeface="Museo Sans 500" panose="02000000000000000000" pitchFamily="2" charset="77"/>
              </a:endParaRPr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2187B082-1D9B-9B43-B6F9-FF3FC5EDE42F}"/>
                </a:ext>
              </a:extLst>
            </p:cNvPr>
            <p:cNvSpPr/>
            <p:nvPr/>
          </p:nvSpPr>
          <p:spPr>
            <a:xfrm>
              <a:off x="3891494" y="4239153"/>
              <a:ext cx="1277185" cy="709547"/>
            </a:xfrm>
            <a:custGeom>
              <a:avLst/>
              <a:gdLst>
                <a:gd name="connsiteX0" fmla="*/ 0 w 1277185"/>
                <a:gd name="connsiteY0" fmla="*/ 0 h 709547"/>
                <a:gd name="connsiteX1" fmla="*/ 1277185 w 1277185"/>
                <a:gd name="connsiteY1" fmla="*/ 0 h 709547"/>
                <a:gd name="connsiteX2" fmla="*/ 1277185 w 1277185"/>
                <a:gd name="connsiteY2" fmla="*/ 709547 h 709547"/>
                <a:gd name="connsiteX3" fmla="*/ 0 w 1277185"/>
                <a:gd name="connsiteY3" fmla="*/ 709547 h 709547"/>
                <a:gd name="connsiteX4" fmla="*/ 0 w 1277185"/>
                <a:gd name="connsiteY4" fmla="*/ 0 h 709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7185" h="709547">
                  <a:moveTo>
                    <a:pt x="0" y="0"/>
                  </a:moveTo>
                  <a:lnTo>
                    <a:pt x="1277185" y="0"/>
                  </a:lnTo>
                  <a:lnTo>
                    <a:pt x="1277185" y="709547"/>
                  </a:lnTo>
                  <a:lnTo>
                    <a:pt x="0" y="70954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marL="0" lvl="0" indent="0" algn="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CA" sz="500" kern="1200" dirty="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1AA44F74-526A-7E4E-A147-C7930B91E593}"/>
                </a:ext>
              </a:extLst>
            </p:cNvPr>
            <p:cNvSpPr/>
            <p:nvPr/>
          </p:nvSpPr>
          <p:spPr>
            <a:xfrm>
              <a:off x="6322404" y="4002637"/>
              <a:ext cx="1028843" cy="1182579"/>
            </a:xfrm>
            <a:custGeom>
              <a:avLst/>
              <a:gdLst>
                <a:gd name="connsiteX0" fmla="*/ 0 w 1182579"/>
                <a:gd name="connsiteY0" fmla="*/ 514422 h 1028843"/>
                <a:gd name="connsiteX1" fmla="*/ 257211 w 1182579"/>
                <a:gd name="connsiteY1" fmla="*/ 0 h 1028843"/>
                <a:gd name="connsiteX2" fmla="*/ 925368 w 1182579"/>
                <a:gd name="connsiteY2" fmla="*/ 0 h 1028843"/>
                <a:gd name="connsiteX3" fmla="*/ 1182579 w 1182579"/>
                <a:gd name="connsiteY3" fmla="*/ 514422 h 1028843"/>
                <a:gd name="connsiteX4" fmla="*/ 925368 w 1182579"/>
                <a:gd name="connsiteY4" fmla="*/ 1028843 h 1028843"/>
                <a:gd name="connsiteX5" fmla="*/ 257211 w 1182579"/>
                <a:gd name="connsiteY5" fmla="*/ 1028843 h 1028843"/>
                <a:gd name="connsiteX6" fmla="*/ 0 w 1182579"/>
                <a:gd name="connsiteY6" fmla="*/ 514422 h 102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2579" h="1028843">
                  <a:moveTo>
                    <a:pt x="591289" y="0"/>
                  </a:moveTo>
                  <a:lnTo>
                    <a:pt x="1182579" y="223773"/>
                  </a:lnTo>
                  <a:lnTo>
                    <a:pt x="1182579" y="805070"/>
                  </a:lnTo>
                  <a:lnTo>
                    <a:pt x="591289" y="1028843"/>
                  </a:lnTo>
                  <a:lnTo>
                    <a:pt x="0" y="805070"/>
                  </a:lnTo>
                  <a:lnTo>
                    <a:pt x="0" y="223773"/>
                  </a:lnTo>
                  <a:lnTo>
                    <a:pt x="591289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5256644"/>
                <a:satOff val="-13548"/>
                <a:lumOff val="-9151"/>
                <a:alphaOff val="0"/>
              </a:schemeClr>
            </a:fillRef>
            <a:effectRef idx="0">
              <a:schemeClr val="accent5">
                <a:hueOff val="-5256644"/>
                <a:satOff val="-13548"/>
                <a:lumOff val="-915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0328" tIns="184285" rIns="160328" bIns="184285" numCol="1" spcCol="1270" anchor="ctr" anchorCtr="0">
              <a:noAutofit/>
            </a:bodyPr>
            <a:lstStyle/>
            <a:p>
              <a:pPr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>
                  <a:latin typeface="Museo Sans 500" panose="02000000000000000000" pitchFamily="2" charset="77"/>
                </a:rPr>
                <a:t>No Constitution? Quorum is 2/3 of the executive and 5 Society members.</a:t>
              </a:r>
              <a:endParaRPr lang="en-CA" kern="1200" dirty="0">
                <a:latin typeface="Museo Sans 500" panose="02000000000000000000" pitchFamily="2" charset="77"/>
              </a:endParaRPr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41D686FA-AEE6-3647-BEEF-9CDD919D6E10}"/>
                </a:ext>
              </a:extLst>
            </p:cNvPr>
            <p:cNvSpPr/>
            <p:nvPr/>
          </p:nvSpPr>
          <p:spPr>
            <a:xfrm>
              <a:off x="5768957" y="5006410"/>
              <a:ext cx="1028843" cy="1182579"/>
            </a:xfrm>
            <a:custGeom>
              <a:avLst/>
              <a:gdLst>
                <a:gd name="connsiteX0" fmla="*/ 0 w 1182579"/>
                <a:gd name="connsiteY0" fmla="*/ 514422 h 1028843"/>
                <a:gd name="connsiteX1" fmla="*/ 257211 w 1182579"/>
                <a:gd name="connsiteY1" fmla="*/ 0 h 1028843"/>
                <a:gd name="connsiteX2" fmla="*/ 925368 w 1182579"/>
                <a:gd name="connsiteY2" fmla="*/ 0 h 1028843"/>
                <a:gd name="connsiteX3" fmla="*/ 1182579 w 1182579"/>
                <a:gd name="connsiteY3" fmla="*/ 514422 h 1028843"/>
                <a:gd name="connsiteX4" fmla="*/ 925368 w 1182579"/>
                <a:gd name="connsiteY4" fmla="*/ 1028843 h 1028843"/>
                <a:gd name="connsiteX5" fmla="*/ 257211 w 1182579"/>
                <a:gd name="connsiteY5" fmla="*/ 1028843 h 1028843"/>
                <a:gd name="connsiteX6" fmla="*/ 0 w 1182579"/>
                <a:gd name="connsiteY6" fmla="*/ 514422 h 102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2579" h="1028843">
                  <a:moveTo>
                    <a:pt x="591289" y="0"/>
                  </a:moveTo>
                  <a:lnTo>
                    <a:pt x="1182579" y="223773"/>
                  </a:lnTo>
                  <a:lnTo>
                    <a:pt x="1182579" y="805070"/>
                  </a:lnTo>
                  <a:lnTo>
                    <a:pt x="591289" y="1028843"/>
                  </a:lnTo>
                  <a:lnTo>
                    <a:pt x="0" y="805070"/>
                  </a:lnTo>
                  <a:lnTo>
                    <a:pt x="0" y="223773"/>
                  </a:lnTo>
                  <a:lnTo>
                    <a:pt x="591289" y="0"/>
                  </a:lnTo>
                  <a:close/>
                </a:path>
              </a:pathLst>
            </a:custGeom>
            <a:effectLst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6007594"/>
                <a:satOff val="-15484"/>
                <a:lumOff val="-10458"/>
                <a:alphaOff val="0"/>
              </a:schemeClr>
            </a:fillRef>
            <a:effectRef idx="0">
              <a:schemeClr val="accent5">
                <a:hueOff val="-6007594"/>
                <a:satOff val="-15484"/>
                <a:lumOff val="-1045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8428" tIns="222385" rIns="198428" bIns="222385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>
                  <a:latin typeface="Museo Sans 500" panose="02000000000000000000" pitchFamily="2" charset="77"/>
                </a:rPr>
                <a:t>More people = more legitimacy and accountability!</a:t>
              </a:r>
              <a:endParaRPr lang="en-CA" sz="1900" kern="1200" dirty="0">
                <a:latin typeface="Museo Sans 500" panose="02000000000000000000" pitchFamily="2" charset="77"/>
              </a:endParaRPr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C15C26E5-9017-BE40-BFB8-1FD2B9A280CA}"/>
                </a:ext>
              </a:extLst>
            </p:cNvPr>
            <p:cNvSpPr/>
            <p:nvPr/>
          </p:nvSpPr>
          <p:spPr>
            <a:xfrm>
              <a:off x="6829020" y="5242927"/>
              <a:ext cx="1319758" cy="709547"/>
            </a:xfrm>
            <a:custGeom>
              <a:avLst/>
              <a:gdLst>
                <a:gd name="connsiteX0" fmla="*/ 0 w 1319758"/>
                <a:gd name="connsiteY0" fmla="*/ 0 h 709547"/>
                <a:gd name="connsiteX1" fmla="*/ 1319758 w 1319758"/>
                <a:gd name="connsiteY1" fmla="*/ 0 h 709547"/>
                <a:gd name="connsiteX2" fmla="*/ 1319758 w 1319758"/>
                <a:gd name="connsiteY2" fmla="*/ 709547 h 709547"/>
                <a:gd name="connsiteX3" fmla="*/ 0 w 1319758"/>
                <a:gd name="connsiteY3" fmla="*/ 709547 h 709547"/>
                <a:gd name="connsiteX4" fmla="*/ 0 w 1319758"/>
                <a:gd name="connsiteY4" fmla="*/ 0 h 709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9758" h="709547">
                  <a:moveTo>
                    <a:pt x="0" y="0"/>
                  </a:moveTo>
                  <a:lnTo>
                    <a:pt x="1319758" y="0"/>
                  </a:lnTo>
                  <a:lnTo>
                    <a:pt x="1319758" y="709547"/>
                  </a:lnTo>
                  <a:lnTo>
                    <a:pt x="0" y="70954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marL="0" lvl="0" indent="0" algn="l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CA" sz="500" kern="1200" dirty="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F3CACFF-540E-8946-8075-88C4AE358AF2}"/>
                </a:ext>
              </a:extLst>
            </p:cNvPr>
            <p:cNvSpPr/>
            <p:nvPr/>
          </p:nvSpPr>
          <p:spPr>
            <a:xfrm>
              <a:off x="4657805" y="5006410"/>
              <a:ext cx="1028843" cy="1182579"/>
            </a:xfrm>
            <a:custGeom>
              <a:avLst/>
              <a:gdLst>
                <a:gd name="connsiteX0" fmla="*/ 0 w 1182579"/>
                <a:gd name="connsiteY0" fmla="*/ 514422 h 1028843"/>
                <a:gd name="connsiteX1" fmla="*/ 257211 w 1182579"/>
                <a:gd name="connsiteY1" fmla="*/ 0 h 1028843"/>
                <a:gd name="connsiteX2" fmla="*/ 925368 w 1182579"/>
                <a:gd name="connsiteY2" fmla="*/ 0 h 1028843"/>
                <a:gd name="connsiteX3" fmla="*/ 1182579 w 1182579"/>
                <a:gd name="connsiteY3" fmla="*/ 514422 h 1028843"/>
                <a:gd name="connsiteX4" fmla="*/ 925368 w 1182579"/>
                <a:gd name="connsiteY4" fmla="*/ 1028843 h 1028843"/>
                <a:gd name="connsiteX5" fmla="*/ 257211 w 1182579"/>
                <a:gd name="connsiteY5" fmla="*/ 1028843 h 1028843"/>
                <a:gd name="connsiteX6" fmla="*/ 0 w 1182579"/>
                <a:gd name="connsiteY6" fmla="*/ 514422 h 102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2579" h="1028843">
                  <a:moveTo>
                    <a:pt x="591289" y="0"/>
                  </a:moveTo>
                  <a:lnTo>
                    <a:pt x="1182579" y="223773"/>
                  </a:lnTo>
                  <a:lnTo>
                    <a:pt x="1182579" y="805070"/>
                  </a:lnTo>
                  <a:lnTo>
                    <a:pt x="591289" y="1028843"/>
                  </a:lnTo>
                  <a:lnTo>
                    <a:pt x="0" y="805070"/>
                  </a:lnTo>
                  <a:lnTo>
                    <a:pt x="0" y="223773"/>
                  </a:lnTo>
                  <a:lnTo>
                    <a:pt x="591289" y="0"/>
                  </a:lnTo>
                  <a:close/>
                </a:path>
              </a:pathLst>
            </a:custGeom>
            <a:effectLst>
              <a:glow rad="228600">
                <a:schemeClr val="tx1"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6758543"/>
                <a:satOff val="-17419"/>
                <a:lumOff val="-11765"/>
                <a:alphaOff val="0"/>
              </a:schemeClr>
            </a:fillRef>
            <a:effectRef idx="0">
              <a:schemeClr val="accent5">
                <a:hueOff val="-6758543"/>
                <a:satOff val="-17419"/>
                <a:lumOff val="-1176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0328" tIns="184285" rIns="160328" bIns="184285" numCol="1" spcCol="1270" anchor="ctr" anchorCtr="0">
              <a:noAutofit/>
            </a:bodyPr>
            <a:lstStyle/>
            <a:p>
              <a:pPr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>
                  <a:latin typeface="Museo Sans 500" panose="02000000000000000000" pitchFamily="2" charset="77"/>
                </a:rPr>
                <a:t>5. Why is quorum important?</a:t>
              </a:r>
              <a:endParaRPr lang="en-CA" sz="2400" kern="1200" dirty="0">
                <a:latin typeface="Museo Sans 500" panose="02000000000000000000" pitchFamily="2" charset="77"/>
              </a:endParaRPr>
            </a:p>
          </p:txBody>
        </p:sp>
      </p:grpSp>
      <p:sp>
        <p:nvSpPr>
          <p:cNvPr id="24" name="Freeform 23">
            <a:extLst>
              <a:ext uri="{FF2B5EF4-FFF2-40B4-BE49-F238E27FC236}">
                <a16:creationId xmlns:a16="http://schemas.microsoft.com/office/drawing/2014/main" id="{2857CCEC-E836-DD4A-86D1-6C7AA1BBF1E6}"/>
              </a:ext>
            </a:extLst>
          </p:cNvPr>
          <p:cNvSpPr/>
          <p:nvPr/>
        </p:nvSpPr>
        <p:spPr>
          <a:xfrm>
            <a:off x="9456787" y="2668212"/>
            <a:ext cx="3271240" cy="843659"/>
          </a:xfrm>
          <a:custGeom>
            <a:avLst/>
            <a:gdLst>
              <a:gd name="connsiteX0" fmla="*/ 0 w 1319758"/>
              <a:gd name="connsiteY0" fmla="*/ 0 h 709547"/>
              <a:gd name="connsiteX1" fmla="*/ 1319758 w 1319758"/>
              <a:gd name="connsiteY1" fmla="*/ 0 h 709547"/>
              <a:gd name="connsiteX2" fmla="*/ 1319758 w 1319758"/>
              <a:gd name="connsiteY2" fmla="*/ 709547 h 709547"/>
              <a:gd name="connsiteX3" fmla="*/ 0 w 1319758"/>
              <a:gd name="connsiteY3" fmla="*/ 709547 h 709547"/>
              <a:gd name="connsiteX4" fmla="*/ 0 w 1319758"/>
              <a:gd name="connsiteY4" fmla="*/ 0 h 709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758" h="709547">
                <a:moveTo>
                  <a:pt x="0" y="0"/>
                </a:moveTo>
                <a:lnTo>
                  <a:pt x="1319758" y="0"/>
                </a:lnTo>
                <a:lnTo>
                  <a:pt x="1319758" y="709547"/>
                </a:lnTo>
                <a:lnTo>
                  <a:pt x="0" y="70954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50" tIns="19050" rIns="19050" bIns="19050" numCol="1" spcCol="1270" anchor="ctr" anchorCtr="0">
            <a:noAutofit/>
          </a:bodyPr>
          <a:lstStyle/>
          <a:p>
            <a:pPr marL="0" lvl="0" indent="0" algn="l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500" b="0" i="0" kern="1200" baseline="0" dirty="0"/>
              <a:t>.</a:t>
            </a:r>
            <a:endParaRPr lang="en-CA" sz="500" kern="1200" dirty="0"/>
          </a:p>
        </p:txBody>
      </p:sp>
    </p:spTree>
    <p:extLst>
      <p:ext uri="{BB962C8B-B14F-4D97-AF65-F5344CB8AC3E}">
        <p14:creationId xmlns:p14="http://schemas.microsoft.com/office/powerpoint/2010/main" val="2702105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D5FB6-523E-B54F-9546-8A93A0102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760" y="0"/>
            <a:ext cx="9964479" cy="1325563"/>
          </a:xfrm>
        </p:spPr>
        <p:txBody>
          <a:bodyPr/>
          <a:lstStyle/>
          <a:p>
            <a:r>
              <a:rPr lang="en-US" dirty="0"/>
              <a:t>Standard AGM agenda items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E6BC7433-5E5C-3249-8FD9-EFF456BF28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0271975"/>
              </p:ext>
            </p:extLst>
          </p:nvPr>
        </p:nvGraphicFramePr>
        <p:xfrm>
          <a:off x="1547436" y="1223889"/>
          <a:ext cx="6523852" cy="47081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1" name="Group 10">
            <a:extLst>
              <a:ext uri="{FF2B5EF4-FFF2-40B4-BE49-F238E27FC236}">
                <a16:creationId xmlns:a16="http://schemas.microsoft.com/office/drawing/2014/main" id="{97632B2C-C65D-EE49-B945-7E3FECC217AF}"/>
              </a:ext>
            </a:extLst>
          </p:cNvPr>
          <p:cNvGrpSpPr/>
          <p:nvPr/>
        </p:nvGrpSpPr>
        <p:grpSpPr>
          <a:xfrm>
            <a:off x="8071288" y="2617716"/>
            <a:ext cx="2026856" cy="2022148"/>
            <a:chOff x="1240778" y="1965617"/>
            <a:chExt cx="1488525" cy="1488525"/>
          </a:xfrm>
        </p:grpSpPr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D6CFE438-F420-EA4E-B4F4-C949567BB2AE}"/>
                </a:ext>
              </a:extLst>
            </p:cNvPr>
            <p:cNvSpPr/>
            <p:nvPr/>
          </p:nvSpPr>
          <p:spPr>
            <a:xfrm>
              <a:off x="1240778" y="1965617"/>
              <a:ext cx="1488525" cy="148852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4505695"/>
                <a:satOff val="-11613"/>
                <a:lumOff val="-7843"/>
                <a:alphaOff val="0"/>
              </a:schemeClr>
            </a:fillRef>
            <a:effectRef idx="0">
              <a:schemeClr val="accent5">
                <a:hueOff val="-4505695"/>
                <a:satOff val="-11613"/>
                <a:lumOff val="-784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4">
              <a:extLst>
                <a:ext uri="{FF2B5EF4-FFF2-40B4-BE49-F238E27FC236}">
                  <a16:creationId xmlns:a16="http://schemas.microsoft.com/office/drawing/2014/main" id="{44B69706-C9EC-FC43-BEBC-F9C9A05D5E67}"/>
                </a:ext>
              </a:extLst>
            </p:cNvPr>
            <p:cNvSpPr txBox="1"/>
            <p:nvPr/>
          </p:nvSpPr>
          <p:spPr>
            <a:xfrm>
              <a:off x="1313442" y="2038281"/>
              <a:ext cx="1343197" cy="13431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>
                  <a:latin typeface="Museo Sans 500" panose="02000000000000000000" pitchFamily="2" charset="77"/>
                </a:rPr>
                <a:t>Note: this list is based on SP 12.4 and 14.5. Check your Constitution if applicable for more info!</a:t>
              </a:r>
              <a:endParaRPr lang="en-CA" sz="1600" kern="1200" dirty="0">
                <a:latin typeface="Museo Sans 500" panose="02000000000000000000" pitchFamily="2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3509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7CDE1-CDD9-3E4F-8448-C0C2DA626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9964479" cy="1325563"/>
          </a:xfrm>
        </p:spPr>
        <p:txBody>
          <a:bodyPr/>
          <a:lstStyle/>
          <a:p>
            <a:r>
              <a:rPr lang="en-US" dirty="0"/>
              <a:t>A note on meeting conduct and Robert’s Rules of Order (RR)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1A8C99B-E828-7640-BC1E-D36D247F57A5}"/>
              </a:ext>
            </a:extLst>
          </p:cNvPr>
          <p:cNvGrpSpPr/>
          <p:nvPr/>
        </p:nvGrpSpPr>
        <p:grpSpPr>
          <a:xfrm>
            <a:off x="838800" y="1541067"/>
            <a:ext cx="9959942" cy="4246210"/>
            <a:chOff x="838199" y="1541067"/>
            <a:chExt cx="9959942" cy="4246210"/>
          </a:xfrm>
        </p:grpSpPr>
        <p:sp>
          <p:nvSpPr>
            <p:cNvPr id="6" name="Rectangle 5" descr="Meeting">
              <a:extLst>
                <a:ext uri="{FF2B5EF4-FFF2-40B4-BE49-F238E27FC236}">
                  <a16:creationId xmlns:a16="http://schemas.microsoft.com/office/drawing/2014/main" id="{F8CA6284-B053-2C4D-8F7D-D142282FF75B}"/>
                </a:ext>
              </a:extLst>
            </p:cNvPr>
            <p:cNvSpPr/>
            <p:nvPr/>
          </p:nvSpPr>
          <p:spPr>
            <a:xfrm>
              <a:off x="838199" y="1541067"/>
              <a:ext cx="611296" cy="611296"/>
            </a:xfrm>
            <a:prstGeom prst="rect">
              <a:avLst/>
            </a:prstGeom>
            <a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21E7598E-ED4F-694C-9D32-46C5AF85471F}"/>
                </a:ext>
              </a:extLst>
            </p:cNvPr>
            <p:cNvSpPr/>
            <p:nvPr/>
          </p:nvSpPr>
          <p:spPr>
            <a:xfrm>
              <a:off x="838199" y="2334965"/>
              <a:ext cx="1746562" cy="1222295"/>
            </a:xfrm>
            <a:custGeom>
              <a:avLst/>
              <a:gdLst>
                <a:gd name="connsiteX0" fmla="*/ 0 w 1746562"/>
                <a:gd name="connsiteY0" fmla="*/ 0 h 1222295"/>
                <a:gd name="connsiteX1" fmla="*/ 1746562 w 1746562"/>
                <a:gd name="connsiteY1" fmla="*/ 0 h 1222295"/>
                <a:gd name="connsiteX2" fmla="*/ 1746562 w 1746562"/>
                <a:gd name="connsiteY2" fmla="*/ 1222295 h 1222295"/>
                <a:gd name="connsiteX3" fmla="*/ 0 w 1746562"/>
                <a:gd name="connsiteY3" fmla="*/ 1222295 h 1222295"/>
                <a:gd name="connsiteX4" fmla="*/ 0 w 1746562"/>
                <a:gd name="connsiteY4" fmla="*/ 0 h 1222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562" h="1222295">
                  <a:moveTo>
                    <a:pt x="0" y="0"/>
                  </a:moveTo>
                  <a:lnTo>
                    <a:pt x="1746562" y="0"/>
                  </a:lnTo>
                  <a:lnTo>
                    <a:pt x="1746562" y="1222295"/>
                  </a:lnTo>
                  <a:lnTo>
                    <a:pt x="0" y="122229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l" defTabSz="8890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  <a:defRPr b="1"/>
              </a:pPr>
              <a:r>
                <a:rPr lang="en-US" sz="2000" kern="1200" dirty="0">
                  <a:latin typeface="Museo Sans 500" panose="02000000000000000000" pitchFamily="2" charset="77"/>
                </a:rPr>
                <a:t>What are Robert’s Rules of Order?</a:t>
              </a: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1857DD8F-C8FF-9442-9A84-C9F53385A048}"/>
                </a:ext>
              </a:extLst>
            </p:cNvPr>
            <p:cNvSpPr/>
            <p:nvPr/>
          </p:nvSpPr>
          <p:spPr>
            <a:xfrm>
              <a:off x="838199" y="3642191"/>
              <a:ext cx="1746562" cy="1840307"/>
            </a:xfrm>
            <a:custGeom>
              <a:avLst/>
              <a:gdLst>
                <a:gd name="connsiteX0" fmla="*/ 0 w 1746562"/>
                <a:gd name="connsiteY0" fmla="*/ 0 h 1840307"/>
                <a:gd name="connsiteX1" fmla="*/ 1746562 w 1746562"/>
                <a:gd name="connsiteY1" fmla="*/ 0 h 1840307"/>
                <a:gd name="connsiteX2" fmla="*/ 1746562 w 1746562"/>
                <a:gd name="connsiteY2" fmla="*/ 1840307 h 1840307"/>
                <a:gd name="connsiteX3" fmla="*/ 0 w 1746562"/>
                <a:gd name="connsiteY3" fmla="*/ 1840307 h 1840307"/>
                <a:gd name="connsiteX4" fmla="*/ 0 w 1746562"/>
                <a:gd name="connsiteY4" fmla="*/ 0 h 1840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562" h="1840307">
                  <a:moveTo>
                    <a:pt x="0" y="0"/>
                  </a:moveTo>
                  <a:lnTo>
                    <a:pt x="1746562" y="0"/>
                  </a:lnTo>
                  <a:lnTo>
                    <a:pt x="1746562" y="1840307"/>
                  </a:lnTo>
                  <a:lnTo>
                    <a:pt x="0" y="184030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l" defTabSz="6223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>
                  <a:latin typeface="Museo Sans 500" panose="02000000000000000000" pitchFamily="2" charset="77"/>
                </a:rPr>
                <a:t>The standard guide for decision-making and discussion-led meetings. Especially used in professional settings.</a:t>
              </a:r>
            </a:p>
          </p:txBody>
        </p:sp>
        <p:sp>
          <p:nvSpPr>
            <p:cNvPr id="10" name="Rectangle 9" descr="Board Room">
              <a:extLst>
                <a:ext uri="{FF2B5EF4-FFF2-40B4-BE49-F238E27FC236}">
                  <a16:creationId xmlns:a16="http://schemas.microsoft.com/office/drawing/2014/main" id="{32CAB3E9-31BB-DF43-9C71-497F0C56A571}"/>
                </a:ext>
              </a:extLst>
            </p:cNvPr>
            <p:cNvSpPr/>
            <p:nvPr/>
          </p:nvSpPr>
          <p:spPr>
            <a:xfrm>
              <a:off x="2894946" y="1541067"/>
              <a:ext cx="611296" cy="611296"/>
            </a:xfrm>
            <a:prstGeom prst="rect">
              <a:avLst/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1689636"/>
                <a:satOff val="-4355"/>
                <a:lumOff val="-294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44159786-9308-9B4D-A624-A7D04C6611FC}"/>
                </a:ext>
              </a:extLst>
            </p:cNvPr>
            <p:cNvSpPr/>
            <p:nvPr/>
          </p:nvSpPr>
          <p:spPr>
            <a:xfrm>
              <a:off x="2894946" y="2334965"/>
              <a:ext cx="1746562" cy="1222295"/>
            </a:xfrm>
            <a:custGeom>
              <a:avLst/>
              <a:gdLst>
                <a:gd name="connsiteX0" fmla="*/ 0 w 1746562"/>
                <a:gd name="connsiteY0" fmla="*/ 0 h 1222295"/>
                <a:gd name="connsiteX1" fmla="*/ 1746562 w 1746562"/>
                <a:gd name="connsiteY1" fmla="*/ 0 h 1222295"/>
                <a:gd name="connsiteX2" fmla="*/ 1746562 w 1746562"/>
                <a:gd name="connsiteY2" fmla="*/ 1222295 h 1222295"/>
                <a:gd name="connsiteX3" fmla="*/ 0 w 1746562"/>
                <a:gd name="connsiteY3" fmla="*/ 1222295 h 1222295"/>
                <a:gd name="connsiteX4" fmla="*/ 0 w 1746562"/>
                <a:gd name="connsiteY4" fmla="*/ 0 h 1222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562" h="1222295">
                  <a:moveTo>
                    <a:pt x="0" y="0"/>
                  </a:moveTo>
                  <a:lnTo>
                    <a:pt x="1746562" y="0"/>
                  </a:lnTo>
                  <a:lnTo>
                    <a:pt x="1746562" y="1222295"/>
                  </a:lnTo>
                  <a:lnTo>
                    <a:pt x="0" y="122229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l" defTabSz="8890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  <a:defRPr b="1"/>
              </a:pPr>
              <a:r>
                <a:rPr lang="en-US" sz="2000" kern="1200" dirty="0">
                  <a:latin typeface="Museo Sans 500" panose="02000000000000000000" pitchFamily="2" charset="77"/>
                </a:rPr>
                <a:t>Why would I use Robert’s Rules?</a:t>
              </a: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5E05E06E-E97B-4744-AEDB-2D6471C9227E}"/>
                </a:ext>
              </a:extLst>
            </p:cNvPr>
            <p:cNvSpPr/>
            <p:nvPr/>
          </p:nvSpPr>
          <p:spPr>
            <a:xfrm>
              <a:off x="2894946" y="3642191"/>
              <a:ext cx="1746562" cy="2002405"/>
            </a:xfrm>
            <a:custGeom>
              <a:avLst/>
              <a:gdLst>
                <a:gd name="connsiteX0" fmla="*/ 0 w 1746562"/>
                <a:gd name="connsiteY0" fmla="*/ 0 h 2002405"/>
                <a:gd name="connsiteX1" fmla="*/ 1746562 w 1746562"/>
                <a:gd name="connsiteY1" fmla="*/ 0 h 2002405"/>
                <a:gd name="connsiteX2" fmla="*/ 1746562 w 1746562"/>
                <a:gd name="connsiteY2" fmla="*/ 2002405 h 2002405"/>
                <a:gd name="connsiteX3" fmla="*/ 0 w 1746562"/>
                <a:gd name="connsiteY3" fmla="*/ 2002405 h 2002405"/>
                <a:gd name="connsiteX4" fmla="*/ 0 w 1746562"/>
                <a:gd name="connsiteY4" fmla="*/ 0 h 2002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562" h="2002405">
                  <a:moveTo>
                    <a:pt x="0" y="0"/>
                  </a:moveTo>
                  <a:lnTo>
                    <a:pt x="1746562" y="0"/>
                  </a:lnTo>
                  <a:lnTo>
                    <a:pt x="1746562" y="2002405"/>
                  </a:lnTo>
                  <a:lnTo>
                    <a:pt x="0" y="200240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l" defTabSz="6223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>
                  <a:latin typeface="Museo Sans 500" panose="02000000000000000000" pitchFamily="2" charset="77"/>
                </a:rPr>
                <a:t>They provide rules to facilitate discussion in a polite, respectful manner.</a:t>
              </a:r>
            </a:p>
            <a:p>
              <a:pPr marL="0" lvl="0" indent="0" algn="l" defTabSz="6223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>
                  <a:latin typeface="Museo Sans 500" panose="02000000000000000000" pitchFamily="2" charset="77"/>
                </a:rPr>
                <a:t>They outline proper governance procedures, (e.g., decision making, agenda setting).</a:t>
              </a:r>
            </a:p>
          </p:txBody>
        </p:sp>
        <p:sp>
          <p:nvSpPr>
            <p:cNvPr id="14" name="Rectangle 13" descr="Irritant">
              <a:extLst>
                <a:ext uri="{FF2B5EF4-FFF2-40B4-BE49-F238E27FC236}">
                  <a16:creationId xmlns:a16="http://schemas.microsoft.com/office/drawing/2014/main" id="{C6D2A5FB-EAD2-F349-BFCB-3449CE2FD5F7}"/>
                </a:ext>
              </a:extLst>
            </p:cNvPr>
            <p:cNvSpPr/>
            <p:nvPr/>
          </p:nvSpPr>
          <p:spPr>
            <a:xfrm>
              <a:off x="4947157" y="1541067"/>
              <a:ext cx="611296" cy="611296"/>
            </a:xfrm>
            <a:prstGeom prst="rect">
              <a:avLst/>
            </a:prstGeom>
            <a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3379271"/>
                <a:satOff val="-8710"/>
                <a:lumOff val="-588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36AC80EC-45B0-8D48-B88E-87AA8EEF84EB}"/>
                </a:ext>
              </a:extLst>
            </p:cNvPr>
            <p:cNvSpPr/>
            <p:nvPr/>
          </p:nvSpPr>
          <p:spPr>
            <a:xfrm>
              <a:off x="4947157" y="2334965"/>
              <a:ext cx="1746562" cy="1222295"/>
            </a:xfrm>
            <a:custGeom>
              <a:avLst/>
              <a:gdLst>
                <a:gd name="connsiteX0" fmla="*/ 0 w 1746562"/>
                <a:gd name="connsiteY0" fmla="*/ 0 h 1222295"/>
                <a:gd name="connsiteX1" fmla="*/ 1746562 w 1746562"/>
                <a:gd name="connsiteY1" fmla="*/ 0 h 1222295"/>
                <a:gd name="connsiteX2" fmla="*/ 1746562 w 1746562"/>
                <a:gd name="connsiteY2" fmla="*/ 1222295 h 1222295"/>
                <a:gd name="connsiteX3" fmla="*/ 0 w 1746562"/>
                <a:gd name="connsiteY3" fmla="*/ 1222295 h 1222295"/>
                <a:gd name="connsiteX4" fmla="*/ 0 w 1746562"/>
                <a:gd name="connsiteY4" fmla="*/ 0 h 1222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562" h="1222295">
                  <a:moveTo>
                    <a:pt x="0" y="0"/>
                  </a:moveTo>
                  <a:lnTo>
                    <a:pt x="1746562" y="0"/>
                  </a:lnTo>
                  <a:lnTo>
                    <a:pt x="1746562" y="1222295"/>
                  </a:lnTo>
                  <a:lnTo>
                    <a:pt x="0" y="122229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l" defTabSz="8890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  <a:defRPr b="1"/>
              </a:pPr>
              <a:r>
                <a:rPr lang="en-US" sz="2000" kern="1200" dirty="0">
                  <a:latin typeface="Museo Sans 500" panose="02000000000000000000" pitchFamily="2" charset="77"/>
                </a:rPr>
                <a:t>Why would I not use RR?</a:t>
              </a:r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A0F4BCA0-6253-AA41-BE81-0741E344364D}"/>
                </a:ext>
              </a:extLst>
            </p:cNvPr>
            <p:cNvSpPr/>
            <p:nvPr/>
          </p:nvSpPr>
          <p:spPr>
            <a:xfrm>
              <a:off x="4947157" y="3642191"/>
              <a:ext cx="1746562" cy="2145086"/>
            </a:xfrm>
            <a:custGeom>
              <a:avLst/>
              <a:gdLst>
                <a:gd name="connsiteX0" fmla="*/ 0 w 1746562"/>
                <a:gd name="connsiteY0" fmla="*/ 0 h 2145086"/>
                <a:gd name="connsiteX1" fmla="*/ 1746562 w 1746562"/>
                <a:gd name="connsiteY1" fmla="*/ 0 h 2145086"/>
                <a:gd name="connsiteX2" fmla="*/ 1746562 w 1746562"/>
                <a:gd name="connsiteY2" fmla="*/ 2145086 h 2145086"/>
                <a:gd name="connsiteX3" fmla="*/ 0 w 1746562"/>
                <a:gd name="connsiteY3" fmla="*/ 2145086 h 2145086"/>
                <a:gd name="connsiteX4" fmla="*/ 0 w 1746562"/>
                <a:gd name="connsiteY4" fmla="*/ 0 h 2145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562" h="2145086">
                  <a:moveTo>
                    <a:pt x="0" y="0"/>
                  </a:moveTo>
                  <a:lnTo>
                    <a:pt x="1746562" y="0"/>
                  </a:lnTo>
                  <a:lnTo>
                    <a:pt x="1746562" y="2145086"/>
                  </a:lnTo>
                  <a:lnTo>
                    <a:pt x="0" y="214508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l" defTabSz="6223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>
                  <a:latin typeface="Museo Sans 500" panose="02000000000000000000" pitchFamily="2" charset="77"/>
                </a:rPr>
                <a:t>Society meetings aren’t necessarily formal or complicated enough to require a rigorous and lengthy set of rules.</a:t>
              </a:r>
            </a:p>
            <a:p>
              <a:pPr marL="0" lvl="0" indent="0" algn="l" defTabSz="6223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>
                  <a:latin typeface="Museo Sans 500" panose="02000000000000000000" pitchFamily="2" charset="77"/>
                </a:rPr>
                <a:t>RR </a:t>
              </a:r>
              <a:r>
                <a:rPr lang="en-US" sz="1400" dirty="0">
                  <a:latin typeface="Museo Sans 500" panose="02000000000000000000" pitchFamily="2" charset="77"/>
                </a:rPr>
                <a:t>can be in</a:t>
              </a:r>
              <a:r>
                <a:rPr lang="en-US" sz="1400" kern="1200" dirty="0">
                  <a:latin typeface="Museo Sans 500" panose="02000000000000000000" pitchFamily="2" charset="77"/>
                </a:rPr>
                <a:t>accessible to people unfamiliar with governance procedures.</a:t>
              </a:r>
            </a:p>
          </p:txBody>
        </p:sp>
        <p:sp>
          <p:nvSpPr>
            <p:cNvPr id="17" name="Rectangle 16" descr="Group">
              <a:extLst>
                <a:ext uri="{FF2B5EF4-FFF2-40B4-BE49-F238E27FC236}">
                  <a16:creationId xmlns:a16="http://schemas.microsoft.com/office/drawing/2014/main" id="{0FEE91BC-0866-DF4E-BB3D-467B136E3C17}"/>
                </a:ext>
              </a:extLst>
            </p:cNvPr>
            <p:cNvSpPr/>
            <p:nvPr/>
          </p:nvSpPr>
          <p:spPr>
            <a:xfrm>
              <a:off x="6999368" y="1541067"/>
              <a:ext cx="611296" cy="611296"/>
            </a:xfrm>
            <a:prstGeom prst="rect">
              <a:avLst/>
            </a:prstGeom>
            <a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5068907"/>
                <a:satOff val="-13064"/>
                <a:lumOff val="-882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4FB970CD-1931-FA4D-8328-777BA9276129}"/>
                </a:ext>
              </a:extLst>
            </p:cNvPr>
            <p:cNvSpPr/>
            <p:nvPr/>
          </p:nvSpPr>
          <p:spPr>
            <a:xfrm>
              <a:off x="6999368" y="2334965"/>
              <a:ext cx="1746562" cy="1222295"/>
            </a:xfrm>
            <a:custGeom>
              <a:avLst/>
              <a:gdLst>
                <a:gd name="connsiteX0" fmla="*/ 0 w 1746562"/>
                <a:gd name="connsiteY0" fmla="*/ 0 h 1222295"/>
                <a:gd name="connsiteX1" fmla="*/ 1746562 w 1746562"/>
                <a:gd name="connsiteY1" fmla="*/ 0 h 1222295"/>
                <a:gd name="connsiteX2" fmla="*/ 1746562 w 1746562"/>
                <a:gd name="connsiteY2" fmla="*/ 1222295 h 1222295"/>
                <a:gd name="connsiteX3" fmla="*/ 0 w 1746562"/>
                <a:gd name="connsiteY3" fmla="*/ 1222295 h 1222295"/>
                <a:gd name="connsiteX4" fmla="*/ 0 w 1746562"/>
                <a:gd name="connsiteY4" fmla="*/ 0 h 1222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562" h="1222295">
                  <a:moveTo>
                    <a:pt x="0" y="0"/>
                  </a:moveTo>
                  <a:lnTo>
                    <a:pt x="1746562" y="0"/>
                  </a:lnTo>
                  <a:lnTo>
                    <a:pt x="1746562" y="1222295"/>
                  </a:lnTo>
                  <a:lnTo>
                    <a:pt x="0" y="122229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l" defTabSz="8890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  <a:defRPr b="1"/>
              </a:pPr>
              <a:r>
                <a:rPr lang="en-US" sz="2000" kern="1200" dirty="0">
                  <a:latin typeface="Museo Sans 500" panose="02000000000000000000" pitchFamily="2" charset="77"/>
                </a:rPr>
                <a:t>Should my Society use RR for AGMs?</a:t>
              </a:r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3288CC02-E628-904E-85B6-98C6BF5F9C98}"/>
                </a:ext>
              </a:extLst>
            </p:cNvPr>
            <p:cNvSpPr/>
            <p:nvPr/>
          </p:nvSpPr>
          <p:spPr>
            <a:xfrm>
              <a:off x="6999368" y="3642191"/>
              <a:ext cx="1746562" cy="2145086"/>
            </a:xfrm>
            <a:custGeom>
              <a:avLst/>
              <a:gdLst>
                <a:gd name="connsiteX0" fmla="*/ 0 w 1746562"/>
                <a:gd name="connsiteY0" fmla="*/ 0 h 2145086"/>
                <a:gd name="connsiteX1" fmla="*/ 1746562 w 1746562"/>
                <a:gd name="connsiteY1" fmla="*/ 0 h 2145086"/>
                <a:gd name="connsiteX2" fmla="*/ 1746562 w 1746562"/>
                <a:gd name="connsiteY2" fmla="*/ 2145086 h 2145086"/>
                <a:gd name="connsiteX3" fmla="*/ 0 w 1746562"/>
                <a:gd name="connsiteY3" fmla="*/ 2145086 h 2145086"/>
                <a:gd name="connsiteX4" fmla="*/ 0 w 1746562"/>
                <a:gd name="connsiteY4" fmla="*/ 0 h 2145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562" h="2145086">
                  <a:moveTo>
                    <a:pt x="0" y="0"/>
                  </a:moveTo>
                  <a:lnTo>
                    <a:pt x="1746562" y="0"/>
                  </a:lnTo>
                  <a:lnTo>
                    <a:pt x="1746562" y="2145086"/>
                  </a:lnTo>
                  <a:lnTo>
                    <a:pt x="0" y="214508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l" defTabSz="6223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>
                  <a:latin typeface="Museo Sans 500" panose="02000000000000000000" pitchFamily="2" charset="77"/>
                </a:rPr>
                <a:t>Up to you. Plenty of Societies use RR because it suits them (e.g., larger size), but RR are never something an organization is obligated to choose.</a:t>
              </a:r>
            </a:p>
            <a:p>
              <a:pPr marL="0" lvl="0" indent="0" algn="l" defTabSz="6223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dirty="0">
                  <a:latin typeface="Museo Sans 500" panose="02000000000000000000" pitchFamily="2" charset="77"/>
                </a:rPr>
                <a:t>You can adopt RR and temporarily suspend them during a meeting.</a:t>
              </a:r>
              <a:endParaRPr lang="en-US" sz="1400" kern="1200" dirty="0">
                <a:latin typeface="Museo Sans 500" panose="02000000000000000000" pitchFamily="2" charset="77"/>
              </a:endParaRPr>
            </a:p>
          </p:txBody>
        </p:sp>
        <p:sp>
          <p:nvSpPr>
            <p:cNvPr id="20" name="Rectangle 19" descr="Books">
              <a:extLst>
                <a:ext uri="{FF2B5EF4-FFF2-40B4-BE49-F238E27FC236}">
                  <a16:creationId xmlns:a16="http://schemas.microsoft.com/office/drawing/2014/main" id="{4B3DCDFB-517C-F745-B4DE-C2FC3C2F73AD}"/>
                </a:ext>
              </a:extLst>
            </p:cNvPr>
            <p:cNvSpPr/>
            <p:nvPr/>
          </p:nvSpPr>
          <p:spPr>
            <a:xfrm>
              <a:off x="9051579" y="1541067"/>
              <a:ext cx="611296" cy="611296"/>
            </a:xfrm>
            <a:prstGeom prst="rect">
              <a:avLst/>
            </a:prstGeom>
            <a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6758543"/>
                <a:satOff val="-17419"/>
                <a:lumOff val="-1176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F1AD989-31C4-B147-936B-13AD19AF480F}"/>
                </a:ext>
              </a:extLst>
            </p:cNvPr>
            <p:cNvSpPr/>
            <p:nvPr/>
          </p:nvSpPr>
          <p:spPr>
            <a:xfrm>
              <a:off x="9051579" y="2334965"/>
              <a:ext cx="1746562" cy="1222295"/>
            </a:xfrm>
            <a:custGeom>
              <a:avLst/>
              <a:gdLst>
                <a:gd name="connsiteX0" fmla="*/ 0 w 1746562"/>
                <a:gd name="connsiteY0" fmla="*/ 0 h 1222295"/>
                <a:gd name="connsiteX1" fmla="*/ 1746562 w 1746562"/>
                <a:gd name="connsiteY1" fmla="*/ 0 h 1222295"/>
                <a:gd name="connsiteX2" fmla="*/ 1746562 w 1746562"/>
                <a:gd name="connsiteY2" fmla="*/ 1222295 h 1222295"/>
                <a:gd name="connsiteX3" fmla="*/ 0 w 1746562"/>
                <a:gd name="connsiteY3" fmla="*/ 1222295 h 1222295"/>
                <a:gd name="connsiteX4" fmla="*/ 0 w 1746562"/>
                <a:gd name="connsiteY4" fmla="*/ 0 h 1222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562" h="1222295">
                  <a:moveTo>
                    <a:pt x="0" y="0"/>
                  </a:moveTo>
                  <a:lnTo>
                    <a:pt x="1746562" y="0"/>
                  </a:lnTo>
                  <a:lnTo>
                    <a:pt x="1746562" y="1222295"/>
                  </a:lnTo>
                  <a:lnTo>
                    <a:pt x="0" y="122229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l" defTabSz="8890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  <a:defRPr b="1"/>
              </a:pPr>
              <a:r>
                <a:rPr lang="en-US" sz="2000" kern="1200" dirty="0">
                  <a:latin typeface="Museo Sans 500" panose="02000000000000000000" pitchFamily="2" charset="77"/>
                </a:rPr>
                <a:t>Where can I find more information about RR?</a:t>
              </a:r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5996C21-A33F-FC40-A648-54DF970E965E}"/>
                </a:ext>
              </a:extLst>
            </p:cNvPr>
            <p:cNvSpPr/>
            <p:nvPr/>
          </p:nvSpPr>
          <p:spPr>
            <a:xfrm>
              <a:off x="9051579" y="3642191"/>
              <a:ext cx="1746562" cy="2145086"/>
            </a:xfrm>
            <a:custGeom>
              <a:avLst/>
              <a:gdLst>
                <a:gd name="connsiteX0" fmla="*/ 0 w 1746562"/>
                <a:gd name="connsiteY0" fmla="*/ 0 h 2145086"/>
                <a:gd name="connsiteX1" fmla="*/ 1746562 w 1746562"/>
                <a:gd name="connsiteY1" fmla="*/ 0 h 2145086"/>
                <a:gd name="connsiteX2" fmla="*/ 1746562 w 1746562"/>
                <a:gd name="connsiteY2" fmla="*/ 2145086 h 2145086"/>
                <a:gd name="connsiteX3" fmla="*/ 0 w 1746562"/>
                <a:gd name="connsiteY3" fmla="*/ 2145086 h 2145086"/>
                <a:gd name="connsiteX4" fmla="*/ 0 w 1746562"/>
                <a:gd name="connsiteY4" fmla="*/ 0 h 2145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562" h="2145086">
                  <a:moveTo>
                    <a:pt x="0" y="0"/>
                  </a:moveTo>
                  <a:lnTo>
                    <a:pt x="1746562" y="0"/>
                  </a:lnTo>
                  <a:lnTo>
                    <a:pt x="1746562" y="2145086"/>
                  </a:lnTo>
                  <a:lnTo>
                    <a:pt x="0" y="214508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l" defTabSz="6223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>
                  <a:latin typeface="Museo Sans 500" panose="02000000000000000000" pitchFamily="2" charset="77"/>
                </a:rPr>
                <a:t>You can read more about RR in </a:t>
              </a:r>
              <a:r>
                <a:rPr lang="en-US" sz="1400" kern="1200" dirty="0">
                  <a:latin typeface="Museo Sans 500" panose="02000000000000000000" pitchFamily="2" charset="77"/>
                  <a:hlinkClick r:id="rId12"/>
                </a:rPr>
                <a:t>online guides</a:t>
              </a:r>
              <a:r>
                <a:rPr lang="en-US" sz="1400" kern="1200" dirty="0">
                  <a:latin typeface="Museo Sans 500" panose="02000000000000000000" pitchFamily="2" charset="77"/>
                </a:rPr>
                <a:t> or the newest edition of the Robert’s Rules of Order manual.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7082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7B9E1-3ED6-F541-BCF9-018C285B0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item: Budget presentation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2C56318-1EC5-57F8-FDF7-9F21AF6F8A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8538146"/>
              </p:ext>
            </p:extLst>
          </p:nvPr>
        </p:nvGraphicFramePr>
        <p:xfrm>
          <a:off x="838200" y="1825625"/>
          <a:ext cx="9964479" cy="3783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4815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8082</TotalTime>
  <Words>1655</Words>
  <Application>Microsoft Macintosh PowerPoint</Application>
  <PresentationFormat>Widescreen</PresentationFormat>
  <Paragraphs>139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Museo Sans 500</vt:lpstr>
      <vt:lpstr>Museo Sans 700</vt:lpstr>
      <vt:lpstr>Office Theme</vt:lpstr>
      <vt:lpstr>Societies AGM guide</vt:lpstr>
      <vt:lpstr>Who is this guide for?</vt:lpstr>
      <vt:lpstr>What is an AGM?</vt:lpstr>
      <vt:lpstr>Guiding documents</vt:lpstr>
      <vt:lpstr>AGM prep-work: Event planning</vt:lpstr>
      <vt:lpstr>Important term: Quorum</vt:lpstr>
      <vt:lpstr>Standard AGM agenda items</vt:lpstr>
      <vt:lpstr>A note on meeting conduct and Robert’s Rules of Order (RR)</vt:lpstr>
      <vt:lpstr>Agenda item: Budget presentation</vt:lpstr>
      <vt:lpstr>Agenda item: Year recap</vt:lpstr>
      <vt:lpstr>Agenda item: Constitutional adoption</vt:lpstr>
      <vt:lpstr>Agenda item: Constitutional amendments</vt:lpstr>
      <vt:lpstr>Agenda item: Society elections</vt:lpstr>
      <vt:lpstr>After the AGM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Graphic Design</dc:creator>
  <cp:lastModifiedBy>DSU VP Internal Affairs Email</cp:lastModifiedBy>
  <cp:revision>6</cp:revision>
  <dcterms:created xsi:type="dcterms:W3CDTF">2019-04-15T12:47:09Z</dcterms:created>
  <dcterms:modified xsi:type="dcterms:W3CDTF">2024-02-16T21:43:42Z</dcterms:modified>
</cp:coreProperties>
</file>